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740" y="6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ADFBE-D77A-42C3-AEB6-5248F230ED21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486FB-9230-4EAD-A820-E93D6A2D0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486FB-9230-4EAD-A820-E93D6A2D090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A6AEC-7B66-48E0-8BC8-AC0330F58BFC}" type="datetimeFigureOut">
              <a:rPr lang="ko-KR" altLang="en-US" smtClean="0"/>
              <a:pPr/>
              <a:t>2010-10-06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A4A56-6F35-447A-A1C4-E604CAA922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919668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2010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기초기술위원회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Workshop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개최 안내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600" dirty="0" smtClean="0"/>
              <a:t>-</a:t>
            </a:r>
            <a:r>
              <a:rPr lang="ko-KR" altLang="en-US" sz="1600" dirty="0" err="1" smtClean="0">
                <a:latin typeface="+mn-lt"/>
                <a:ea typeface="돋움" pitchFamily="50" charset="-127"/>
              </a:rPr>
              <a:t>동재하시험의</a:t>
            </a:r>
            <a:r>
              <a:rPr lang="ko-KR" altLang="en-US" sz="1600" dirty="0" smtClean="0">
                <a:latin typeface="+mn-lt"/>
                <a:ea typeface="돋움" pitchFamily="50" charset="-127"/>
              </a:rPr>
              <a:t> 적용 및 해석</a:t>
            </a:r>
            <a:r>
              <a:rPr lang="en-US" altLang="ko-KR" sz="1600" dirty="0" smtClean="0">
                <a:latin typeface="+mn-lt"/>
                <a:ea typeface="돋움" pitchFamily="50" charset="-127"/>
              </a:rPr>
              <a:t>-</a:t>
            </a:r>
            <a:endParaRPr lang="ko-KR" altLang="en-US" sz="2000" dirty="0">
              <a:latin typeface="+mn-lt"/>
              <a:ea typeface="돋움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42900" y="1357291"/>
            <a:ext cx="6172200" cy="7215237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en-US" altLang="ko-KR" sz="1100" dirty="0">
                <a:latin typeface="맑은 고딕"/>
                <a:ea typeface="맑은 고딕"/>
              </a:rPr>
              <a:t> </a:t>
            </a:r>
            <a:r>
              <a:rPr lang="ko-KR" altLang="en-US" sz="1100" dirty="0" err="1" smtClean="0">
                <a:latin typeface="맑은 고딕"/>
                <a:ea typeface="맑은 고딕"/>
              </a:rPr>
              <a:t>한국지반공학회</a:t>
            </a:r>
            <a:r>
              <a:rPr lang="ko-KR" altLang="en-US" sz="1100" dirty="0" smtClean="0">
                <a:latin typeface="맑은 고딕"/>
                <a:ea typeface="맑은 고딕"/>
              </a:rPr>
              <a:t> 기초기술위원회</a:t>
            </a:r>
            <a:r>
              <a:rPr lang="en-US" altLang="ko-KR" sz="1100" dirty="0" smtClean="0">
                <a:latin typeface="맑은 고딕"/>
                <a:ea typeface="맑은 고딕"/>
              </a:rPr>
              <a:t>(</a:t>
            </a:r>
            <a:r>
              <a:rPr lang="ko-KR" altLang="en-US" sz="1100" dirty="0" smtClean="0">
                <a:latin typeface="맑은 고딕"/>
                <a:ea typeface="맑은 고딕"/>
              </a:rPr>
              <a:t>위원장</a:t>
            </a:r>
            <a:r>
              <a:rPr lang="en-US" altLang="ko-KR" sz="1100" dirty="0" smtClean="0">
                <a:latin typeface="맑은 고딕"/>
                <a:ea typeface="맑은 고딕"/>
              </a:rPr>
              <a:t>: </a:t>
            </a:r>
            <a:r>
              <a:rPr lang="ko-KR" altLang="en-US" sz="1100" dirty="0" err="1" smtClean="0">
                <a:latin typeface="맑은 고딕"/>
                <a:ea typeface="맑은 고딕"/>
              </a:rPr>
              <a:t>정상섬</a:t>
            </a:r>
            <a:r>
              <a:rPr lang="ko-KR" altLang="en-US" sz="1100" dirty="0" smtClean="0">
                <a:latin typeface="맑은 고딕"/>
                <a:ea typeface="맑은 고딕"/>
              </a:rPr>
              <a:t> 교수</a:t>
            </a:r>
            <a:r>
              <a:rPr lang="en-US" altLang="ko-KR" sz="1100" dirty="0" smtClean="0">
                <a:latin typeface="맑은 고딕"/>
                <a:ea typeface="맑은 고딕"/>
              </a:rPr>
              <a:t>)</a:t>
            </a:r>
            <a:r>
              <a:rPr lang="ko-KR" altLang="en-US" sz="1100" dirty="0" smtClean="0">
                <a:latin typeface="맑은 고딕"/>
                <a:ea typeface="맑은 고딕"/>
              </a:rPr>
              <a:t>에서는 최근 국내외적으로 말뚝기초의 </a:t>
            </a:r>
            <a:r>
              <a:rPr lang="ko-KR" altLang="en-US" sz="1100" smtClean="0">
                <a:latin typeface="맑은 고딕"/>
                <a:ea typeface="맑은 고딕"/>
              </a:rPr>
              <a:t>품질관리 </a:t>
            </a:r>
            <a:r>
              <a:rPr lang="ko-KR" altLang="en-US" sz="1100" smtClean="0">
                <a:latin typeface="맑은 고딕"/>
                <a:ea typeface="맑은 고딕"/>
              </a:rPr>
              <a:t>방</a:t>
            </a:r>
            <a:r>
              <a:rPr lang="ko-KR" altLang="en-US" sz="1100" smtClean="0">
                <a:latin typeface="맑은 고딕"/>
                <a:ea typeface="맑은 고딕"/>
              </a:rPr>
              <a:t>법</a:t>
            </a:r>
            <a:r>
              <a:rPr lang="ko-KR" altLang="en-US" sz="1100" smtClean="0">
                <a:latin typeface="맑은 고딕"/>
                <a:ea typeface="맑은 고딕"/>
              </a:rPr>
              <a:t>으로 </a:t>
            </a:r>
            <a:r>
              <a:rPr lang="ko-KR" altLang="en-US" sz="1100" dirty="0" smtClean="0">
                <a:latin typeface="맑은 고딕"/>
                <a:ea typeface="맑은 고딕"/>
              </a:rPr>
              <a:t>광범위하게 적용되고 있는 동재하시험의 기술향상을 위하여 다음과 같이 </a:t>
            </a:r>
            <a:r>
              <a:rPr lang="ko-KR" altLang="en-US" sz="1100" dirty="0" err="1" smtClean="0">
                <a:latin typeface="맑은 고딕"/>
                <a:ea typeface="맑은 고딕"/>
              </a:rPr>
              <a:t>워크샵을</a:t>
            </a:r>
            <a:r>
              <a:rPr lang="ko-KR" altLang="en-US" sz="1100" dirty="0" smtClean="0">
                <a:latin typeface="맑은 고딕"/>
                <a:ea typeface="맑은 고딕"/>
              </a:rPr>
              <a:t> 개최합니다</a:t>
            </a:r>
            <a:r>
              <a:rPr lang="en-US" altLang="ko-KR" sz="1100" dirty="0" smtClean="0">
                <a:latin typeface="맑은 고딕"/>
                <a:ea typeface="맑은 고딕"/>
              </a:rPr>
              <a:t>. </a:t>
            </a:r>
            <a:r>
              <a:rPr lang="ko-KR" altLang="en-US" sz="1100" dirty="0" smtClean="0">
                <a:latin typeface="맑은 고딕"/>
                <a:ea typeface="맑은 고딕"/>
              </a:rPr>
              <a:t>관련기술자들과 회원 여러분의 많은 참여를 </a:t>
            </a:r>
            <a:r>
              <a:rPr lang="ko-KR" altLang="en-US" sz="1100" dirty="0" err="1" smtClean="0">
                <a:latin typeface="맑은 고딕"/>
                <a:ea typeface="맑은 고딕"/>
              </a:rPr>
              <a:t>부탁드립니다</a:t>
            </a:r>
            <a:r>
              <a:rPr lang="en-US" altLang="ko-KR" sz="1100" dirty="0" smtClean="0">
                <a:latin typeface="맑은 고딕"/>
                <a:ea typeface="맑은 고딕"/>
              </a:rPr>
              <a:t>.</a:t>
            </a:r>
          </a:p>
          <a:p>
            <a:pPr>
              <a:buNone/>
            </a:pPr>
            <a:endParaRPr lang="en-US" altLang="ko-KR" sz="1100" dirty="0" smtClean="0">
              <a:latin typeface="맑은 고딕"/>
              <a:ea typeface="맑은 고딕"/>
            </a:endParaRPr>
          </a:p>
          <a:p>
            <a:pPr>
              <a:buNone/>
            </a:pPr>
            <a:r>
              <a:rPr lang="ko-KR" altLang="en-US" sz="1050" dirty="0" smtClean="0">
                <a:latin typeface="맑은 고딕"/>
                <a:ea typeface="맑은 고딕"/>
              </a:rPr>
              <a:t>■</a:t>
            </a:r>
            <a:r>
              <a:rPr lang="ko-KR" altLang="en-US" sz="1050" dirty="0" smtClean="0"/>
              <a:t>날짜 </a:t>
            </a:r>
            <a:r>
              <a:rPr lang="en-US" altLang="ko-KR" sz="1050" dirty="0" smtClean="0"/>
              <a:t>: 2010</a:t>
            </a:r>
            <a:r>
              <a:rPr lang="ko-KR" altLang="en-US" sz="1050" dirty="0" smtClean="0"/>
              <a:t>년 </a:t>
            </a:r>
            <a:r>
              <a:rPr lang="en-US" altLang="ko-KR" sz="1050" dirty="0" smtClean="0"/>
              <a:t>11</a:t>
            </a:r>
            <a:r>
              <a:rPr lang="ko-KR" altLang="en-US" sz="1050" dirty="0" smtClean="0"/>
              <a:t>월 </a:t>
            </a:r>
            <a:r>
              <a:rPr lang="en-US" altLang="ko-KR" sz="1050" dirty="0" smtClean="0"/>
              <a:t>3</a:t>
            </a:r>
            <a:r>
              <a:rPr lang="ko-KR" altLang="en-US" sz="1050" dirty="0" smtClean="0"/>
              <a:t>일 </a:t>
            </a:r>
            <a:r>
              <a:rPr lang="en-US" altLang="ko-KR" sz="1050" dirty="0" smtClean="0"/>
              <a:t>(08:00 ~ 18:00)            </a:t>
            </a:r>
            <a:r>
              <a:rPr lang="en-US" altLang="ko-KR" sz="1050" dirty="0" smtClean="0">
                <a:latin typeface="맑은 고딕"/>
                <a:ea typeface="맑은 고딕"/>
              </a:rPr>
              <a:t>■</a:t>
            </a:r>
            <a:r>
              <a:rPr lang="ko-KR" altLang="en-US" sz="1050" dirty="0" smtClean="0">
                <a:latin typeface="맑은 고딕"/>
                <a:ea typeface="맑은 고딕"/>
              </a:rPr>
              <a:t>장소 </a:t>
            </a:r>
            <a:r>
              <a:rPr lang="en-US" altLang="ko-KR" sz="1050" dirty="0" smtClean="0">
                <a:latin typeface="맑은 고딕"/>
                <a:ea typeface="맑은 고딕"/>
              </a:rPr>
              <a:t>: </a:t>
            </a:r>
            <a:r>
              <a:rPr lang="ko-KR" altLang="en-US" sz="1050" dirty="0" smtClean="0">
                <a:latin typeface="맑은 고딕"/>
                <a:ea typeface="맑은 고딕"/>
              </a:rPr>
              <a:t>고려대학교 자연계 캠퍼스 하나스퀘어</a:t>
            </a:r>
            <a:endParaRPr lang="en-US" altLang="ko-KR" sz="1050" dirty="0" smtClean="0">
              <a:latin typeface="맑은 고딕"/>
              <a:ea typeface="맑은 고딕"/>
            </a:endParaRPr>
          </a:p>
          <a:p>
            <a:pPr>
              <a:buNone/>
            </a:pPr>
            <a:r>
              <a:rPr lang="ko-KR" altLang="en-US" sz="1050" dirty="0" smtClean="0"/>
              <a:t>■주관</a:t>
            </a:r>
            <a:r>
              <a:rPr lang="en-US" altLang="ko-KR" sz="1050" dirty="0"/>
              <a:t> </a:t>
            </a:r>
            <a:r>
              <a:rPr lang="en-US" altLang="ko-KR" sz="1050" dirty="0" smtClean="0"/>
              <a:t>: </a:t>
            </a:r>
            <a:r>
              <a:rPr lang="ko-KR" altLang="en-US" sz="1050" dirty="0" err="1" smtClean="0"/>
              <a:t>한국지반공학회</a:t>
            </a:r>
            <a:r>
              <a:rPr lang="ko-KR" altLang="en-US" sz="1050" dirty="0" smtClean="0"/>
              <a:t> 기초기술위원회                        </a:t>
            </a:r>
            <a:r>
              <a:rPr lang="en-US" altLang="ko-KR" sz="1050" dirty="0" smtClean="0"/>
              <a:t>(</a:t>
            </a:r>
            <a:r>
              <a:rPr lang="ko-KR" altLang="en-US" sz="1050" dirty="0" err="1" smtClean="0"/>
              <a:t>안암역</a:t>
            </a:r>
            <a:r>
              <a:rPr lang="ko-KR" altLang="en-US" sz="1050" dirty="0" smtClean="0"/>
              <a:t> </a:t>
            </a:r>
            <a:r>
              <a:rPr lang="en-US" altLang="ko-KR" sz="1050" dirty="0" smtClean="0"/>
              <a:t>4</a:t>
            </a:r>
            <a:r>
              <a:rPr lang="ko-KR" altLang="en-US" sz="1050" dirty="0" smtClean="0"/>
              <a:t>번 출구</a:t>
            </a:r>
            <a:r>
              <a:rPr lang="en-US" altLang="ko-KR" sz="1050" dirty="0" smtClean="0"/>
              <a:t>, </a:t>
            </a:r>
            <a:r>
              <a:rPr lang="ko-KR" altLang="en-US" sz="1050" dirty="0" smtClean="0"/>
              <a:t>고려대 이공계</a:t>
            </a:r>
            <a:r>
              <a:rPr lang="en-US" altLang="ko-KR" sz="1050" dirty="0" smtClean="0"/>
              <a:t>)</a:t>
            </a:r>
          </a:p>
          <a:p>
            <a:pPr>
              <a:buNone/>
            </a:pPr>
            <a:r>
              <a:rPr lang="ko-KR" altLang="en-US" sz="1050" dirty="0" smtClean="0"/>
              <a:t>■회비 </a:t>
            </a:r>
            <a:r>
              <a:rPr lang="en-US" altLang="ko-KR" sz="1050" dirty="0" smtClean="0"/>
              <a:t>: </a:t>
            </a:r>
            <a:r>
              <a:rPr lang="ko-KR" altLang="en-US" sz="1050" dirty="0" smtClean="0"/>
              <a:t>정회원 </a:t>
            </a:r>
            <a:r>
              <a:rPr lang="en-US" altLang="ko-KR" sz="1050" dirty="0" smtClean="0"/>
              <a:t>– 30,000</a:t>
            </a:r>
            <a:r>
              <a:rPr lang="ko-KR" altLang="en-US" sz="1050" dirty="0" smtClean="0"/>
              <a:t>원</a:t>
            </a:r>
            <a:r>
              <a:rPr lang="en-US" altLang="ko-KR" sz="1050" dirty="0" smtClean="0"/>
              <a:t>, </a:t>
            </a:r>
            <a:r>
              <a:rPr lang="ko-KR" altLang="en-US" sz="1050" dirty="0" smtClean="0"/>
              <a:t>학생회원 </a:t>
            </a:r>
            <a:r>
              <a:rPr lang="en-US" altLang="ko-KR" sz="1050" dirty="0" smtClean="0"/>
              <a:t>– 10,000</a:t>
            </a:r>
            <a:r>
              <a:rPr lang="ko-KR" altLang="en-US" sz="1050" dirty="0" smtClean="0"/>
              <a:t>원</a:t>
            </a:r>
            <a:r>
              <a:rPr lang="en-US" altLang="ko-KR" sz="1050" dirty="0" smtClean="0"/>
              <a:t>, </a:t>
            </a:r>
            <a:r>
              <a:rPr lang="ko-KR" altLang="en-US" sz="1050" dirty="0" smtClean="0"/>
              <a:t>비회원 </a:t>
            </a:r>
            <a:r>
              <a:rPr lang="en-US" altLang="ko-KR" sz="1050" dirty="0" smtClean="0"/>
              <a:t>– 40,000</a:t>
            </a:r>
            <a:r>
              <a:rPr lang="ko-KR" altLang="en-US" sz="1050" dirty="0" smtClean="0"/>
              <a:t>원 </a:t>
            </a:r>
            <a:r>
              <a:rPr lang="en-US" altLang="ko-KR" sz="1050" dirty="0" smtClean="0"/>
              <a:t>(</a:t>
            </a:r>
            <a:r>
              <a:rPr lang="ko-KR" altLang="en-US" sz="1050" dirty="0" smtClean="0"/>
              <a:t>중식제공</a:t>
            </a:r>
            <a:r>
              <a:rPr lang="en-US" altLang="ko-KR" sz="1050" dirty="0" smtClean="0"/>
              <a:t>/</a:t>
            </a:r>
            <a:r>
              <a:rPr lang="ko-KR" altLang="en-US" sz="1050" dirty="0" smtClean="0"/>
              <a:t>주차가능</a:t>
            </a:r>
            <a:r>
              <a:rPr lang="en-US" altLang="ko-KR" sz="1050" dirty="0" smtClean="0"/>
              <a:t>)</a:t>
            </a:r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endParaRPr lang="en-US" altLang="ko-KR" sz="1050" dirty="0" smtClean="0"/>
          </a:p>
          <a:p>
            <a:pPr>
              <a:buNone/>
            </a:pPr>
            <a:r>
              <a:rPr lang="ko-KR" altLang="en-US" sz="1050" dirty="0" smtClean="0"/>
              <a:t>■문의</a:t>
            </a:r>
            <a:r>
              <a:rPr lang="en-US" altLang="ko-KR" sz="1050" dirty="0" smtClean="0"/>
              <a:t> : </a:t>
            </a:r>
            <a:r>
              <a:rPr lang="ko-KR" altLang="en-US" sz="1050" dirty="0" smtClean="0"/>
              <a:t>로드테스트코리아 이원제 박사</a:t>
            </a:r>
            <a:r>
              <a:rPr lang="en-US" altLang="ko-KR" sz="1050" dirty="0" smtClean="0"/>
              <a:t>(011-899-9069), </a:t>
            </a:r>
            <a:r>
              <a:rPr lang="ko-KR" altLang="en-US" sz="1050" dirty="0" err="1" smtClean="0"/>
              <a:t>지이엔씨</a:t>
            </a:r>
            <a:r>
              <a:rPr lang="ko-KR" altLang="en-US" sz="1050" dirty="0" smtClean="0"/>
              <a:t> </a:t>
            </a:r>
            <a:r>
              <a:rPr lang="ko-KR" altLang="en-US" sz="1050" dirty="0" err="1" smtClean="0"/>
              <a:t>정훈준</a:t>
            </a:r>
            <a:r>
              <a:rPr lang="ko-KR" altLang="en-US" sz="1050" dirty="0" smtClean="0"/>
              <a:t> 사장</a:t>
            </a:r>
            <a:r>
              <a:rPr lang="en-US" altLang="ko-KR" sz="1050" dirty="0" smtClean="0"/>
              <a:t>(011-399-8165)</a:t>
            </a:r>
          </a:p>
          <a:p>
            <a:pPr>
              <a:buNone/>
            </a:pPr>
            <a:endParaRPr lang="ko-KR" altLang="en-US" sz="105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500043" y="2857490"/>
          <a:ext cx="5857916" cy="5357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480"/>
                <a:gridCol w="2202229"/>
                <a:gridCol w="2643207"/>
              </a:tblGrid>
              <a:tr h="345135"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Program</a:t>
                      </a:r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513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1</a:t>
                      </a:r>
                      <a:r>
                        <a:rPr lang="ko-KR" altLang="en-US" sz="1000" dirty="0" smtClean="0"/>
                        <a:t>부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r" latinLnBrk="1"/>
                      <a:r>
                        <a:rPr lang="ko-KR" altLang="en-US" sz="1000" dirty="0" smtClean="0"/>
                        <a:t>사회</a:t>
                      </a:r>
                      <a:r>
                        <a:rPr lang="en-US" altLang="ko-KR" sz="1000" dirty="0" smtClean="0"/>
                        <a:t>: </a:t>
                      </a:r>
                      <a:r>
                        <a:rPr lang="ko-KR" altLang="en-US" sz="1000" dirty="0" smtClean="0"/>
                        <a:t>이원제 박사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 latinLnBrk="1"/>
                      <a:endParaRPr lang="ko-KR" altLang="en-US" sz="1000" dirty="0" smtClean="0"/>
                    </a:p>
                  </a:txBody>
                  <a:tcPr/>
                </a:tc>
              </a:tr>
              <a:tr h="34513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08:00 ~ 08:30</a:t>
                      </a:r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등록</a:t>
                      </a:r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/>
                    </a:p>
                  </a:txBody>
                  <a:tcPr anchor="ctr">
                    <a:noFill/>
                  </a:tcPr>
                </a:tc>
              </a:tr>
              <a:tr h="45532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08:30</a:t>
                      </a:r>
                      <a:r>
                        <a:rPr lang="en-US" altLang="ko-KR" sz="1000" baseline="0" dirty="0" smtClean="0"/>
                        <a:t> ~ 08:40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인사말</a:t>
                      </a:r>
                      <a:endParaRPr lang="en-US" altLang="ko-KR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정상섬</a:t>
                      </a:r>
                      <a:r>
                        <a:rPr lang="ko-KR" altLang="en-US" sz="1000" dirty="0" smtClean="0"/>
                        <a:t> 교수</a:t>
                      </a:r>
                      <a:endParaRPr lang="en-US" altLang="ko-KR" sz="100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연세대학교 교수</a:t>
                      </a:r>
                      <a:r>
                        <a:rPr lang="en-US" altLang="ko-KR" sz="800" dirty="0" smtClean="0"/>
                        <a:t>,</a:t>
                      </a:r>
                      <a:r>
                        <a:rPr lang="en-US" altLang="ko-KR" sz="800" baseline="0" dirty="0" smtClean="0"/>
                        <a:t> </a:t>
                      </a:r>
                      <a:r>
                        <a:rPr lang="ko-KR" altLang="en-US" sz="800" baseline="0" dirty="0" err="1" smtClean="0"/>
                        <a:t>한국지반공학회</a:t>
                      </a:r>
                      <a:r>
                        <a:rPr lang="ko-KR" altLang="en-US" sz="800" baseline="0" dirty="0" smtClean="0"/>
                        <a:t> </a:t>
                      </a:r>
                      <a:r>
                        <a:rPr lang="ko-KR" altLang="en-US" sz="800" baseline="0" dirty="0" err="1" smtClean="0"/>
                        <a:t>기초기술위</a:t>
                      </a:r>
                      <a:r>
                        <a:rPr lang="ko-KR" altLang="en-US" sz="800" baseline="0" dirty="0" smtClean="0"/>
                        <a:t> 위원장</a:t>
                      </a:r>
                      <a:r>
                        <a:rPr lang="en-US" altLang="ko-KR" sz="800" baseline="0" dirty="0" smtClean="0"/>
                        <a:t>)</a:t>
                      </a:r>
                      <a:endParaRPr lang="ko-KR" altLang="en-US" sz="800" dirty="0" smtClean="0"/>
                    </a:p>
                  </a:txBody>
                  <a:tcPr anchor="ctr"/>
                </a:tc>
              </a:tr>
              <a:tr h="3671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08:40 ~ 09:10</a:t>
                      </a:r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국내 </a:t>
                      </a:r>
                      <a:r>
                        <a:rPr lang="ko-KR" altLang="en-US" sz="1000" dirty="0" err="1" smtClean="0"/>
                        <a:t>동재하시험</a:t>
                      </a:r>
                      <a:r>
                        <a:rPr lang="ko-KR" altLang="en-US" sz="1000" dirty="0" smtClean="0"/>
                        <a:t> 현황</a:t>
                      </a:r>
                      <a:endParaRPr lang="en-US" altLang="ko-KR" sz="1000" dirty="0" smtClean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이우진 교수</a:t>
                      </a:r>
                      <a:endParaRPr lang="en-US" altLang="ko-KR" sz="100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고려대학교 교수</a:t>
                      </a:r>
                      <a:r>
                        <a:rPr lang="en-US" altLang="ko-KR" sz="800" dirty="0" smtClean="0"/>
                        <a:t>)</a:t>
                      </a:r>
                      <a:endParaRPr lang="ko-KR" altLang="en-US" sz="800" dirty="0" smtClean="0"/>
                    </a:p>
                  </a:txBody>
                  <a:tcPr anchor="ctr">
                    <a:noFill/>
                  </a:tcPr>
                </a:tc>
              </a:tr>
              <a:tr h="52006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09:10</a:t>
                      </a:r>
                      <a:r>
                        <a:rPr lang="en-US" altLang="ko-KR" sz="1000" baseline="0" dirty="0" smtClean="0"/>
                        <a:t> ~ 10:45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 smtClean="0"/>
                        <a:t>Dynamic Pile</a:t>
                      </a:r>
                      <a:r>
                        <a:rPr lang="en-US" altLang="ko-KR" sz="1000" b="0" baseline="0" dirty="0" smtClean="0"/>
                        <a:t> Testing </a:t>
                      </a:r>
                    </a:p>
                    <a:p>
                      <a:pPr latinLnBrk="1"/>
                      <a:r>
                        <a:rPr lang="en-US" altLang="ko-KR" sz="900" baseline="0" dirty="0" smtClean="0"/>
                        <a:t>Wave Mechanics, PDA Methods, </a:t>
                      </a:r>
                    </a:p>
                    <a:p>
                      <a:pPr latinLnBrk="1"/>
                      <a:r>
                        <a:rPr lang="en-US" altLang="ko-KR" sz="900" baseline="0" dirty="0" smtClean="0"/>
                        <a:t>Good PDA Practices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aseline="0" dirty="0" smtClean="0"/>
                        <a:t>Garland </a:t>
                      </a:r>
                      <a:r>
                        <a:rPr lang="en-US" altLang="ko-KR" sz="1000" baseline="0" dirty="0" err="1" smtClean="0"/>
                        <a:t>Likins</a:t>
                      </a:r>
                      <a:r>
                        <a:rPr lang="en-US" altLang="ko-KR" sz="1000" baseline="0" dirty="0" smtClean="0"/>
                        <a:t> P.E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aseline="0" dirty="0" smtClean="0"/>
                        <a:t>(President of Pile Dynamics, Inc)</a:t>
                      </a:r>
                      <a:endParaRPr lang="ko-KR" altLang="en-US" sz="800" dirty="0" smtClean="0"/>
                    </a:p>
                  </a:txBody>
                  <a:tcPr anchor="ctr"/>
                </a:tc>
              </a:tr>
              <a:tr h="34513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10:45 ~ 11:00</a:t>
                      </a:r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휴식</a:t>
                      </a:r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</a:tr>
              <a:tr h="34513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11:00 ~ 12:30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/>
                        <a:t>Dynamic Pile</a:t>
                      </a:r>
                      <a:r>
                        <a:rPr lang="en-US" altLang="ko-KR" sz="1000" b="0" baseline="0" dirty="0" smtClean="0"/>
                        <a:t> Testing(cont.)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aseline="0" dirty="0" smtClean="0"/>
                        <a:t>Garland </a:t>
                      </a:r>
                      <a:r>
                        <a:rPr lang="en-US" altLang="ko-KR" sz="1000" baseline="0" dirty="0" err="1" smtClean="0"/>
                        <a:t>Likins</a:t>
                      </a:r>
                      <a:r>
                        <a:rPr lang="en-US" altLang="ko-KR" sz="1000" baseline="0" dirty="0" smtClean="0"/>
                        <a:t> P.E</a:t>
                      </a:r>
                      <a:endParaRPr lang="ko-KR" altLang="en-US" sz="1000" dirty="0" smtClean="0"/>
                    </a:p>
                  </a:txBody>
                  <a:tcPr anchor="ctr"/>
                </a:tc>
              </a:tr>
              <a:tr h="34513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12:30 ~ 13:30</a:t>
                      </a:r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점심</a:t>
                      </a:r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</a:tr>
              <a:tr h="34513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2</a:t>
                      </a:r>
                      <a:r>
                        <a:rPr lang="ko-KR" altLang="en-US" sz="1000" dirty="0" smtClean="0"/>
                        <a:t>부</a:t>
                      </a:r>
                      <a:endParaRPr lang="ko-KR" altLang="en-US" sz="10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2006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13:30 ~ 16:35</a:t>
                      </a:r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/>
                        <a:t>Dynamic Pile</a:t>
                      </a:r>
                      <a:r>
                        <a:rPr lang="en-US" altLang="ko-KR" sz="1000" b="0" baseline="0" dirty="0" smtClean="0"/>
                        <a:t> Testing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aseline="0" dirty="0" smtClean="0"/>
                        <a:t>PDA Applications, Drilled shaft testing, CAPWAP(background and example)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aseline="0" dirty="0" smtClean="0"/>
                        <a:t>Garland </a:t>
                      </a:r>
                      <a:r>
                        <a:rPr lang="en-US" altLang="ko-KR" sz="1000" baseline="0" dirty="0" err="1" smtClean="0"/>
                        <a:t>Likins</a:t>
                      </a:r>
                      <a:r>
                        <a:rPr lang="en-US" altLang="ko-KR" sz="1000" baseline="0" dirty="0" smtClean="0"/>
                        <a:t> P.E</a:t>
                      </a:r>
                      <a:endParaRPr lang="ko-KR" altLang="en-US" sz="1000" dirty="0" smtClean="0"/>
                    </a:p>
                  </a:txBody>
                  <a:tcPr anchor="ctr">
                    <a:noFill/>
                  </a:tcPr>
                </a:tc>
              </a:tr>
              <a:tr h="34513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16:35 ~ 16:50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휴식</a:t>
                      </a:r>
                      <a:endParaRPr lang="en-US" altLang="ko-KR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anchor="ctr"/>
                </a:tc>
              </a:tr>
              <a:tr h="3671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16:50 ~ 17:20</a:t>
                      </a:r>
                      <a:endParaRPr lang="ko-KR" alt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사례발표</a:t>
                      </a:r>
                      <a:endParaRPr lang="en-US" altLang="ko-KR" sz="1000" dirty="0" smtClean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조천환</a:t>
                      </a:r>
                      <a:r>
                        <a:rPr lang="ko-KR" altLang="en-US" sz="1000" dirty="0" smtClean="0"/>
                        <a:t> 박사 </a:t>
                      </a:r>
                      <a:r>
                        <a:rPr lang="en-US" altLang="ko-KR" sz="1000" dirty="0" smtClean="0"/>
                        <a:t>/ </a:t>
                      </a:r>
                      <a:r>
                        <a:rPr lang="ko-KR" altLang="en-US" sz="1000" dirty="0" smtClean="0"/>
                        <a:t>김성회 사장</a:t>
                      </a:r>
                      <a:endParaRPr lang="en-US" altLang="ko-KR" sz="100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삼성물산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파일테스트</a:t>
                      </a:r>
                      <a:r>
                        <a:rPr lang="en-US" altLang="ko-KR" sz="800" dirty="0" smtClean="0"/>
                        <a:t>)</a:t>
                      </a:r>
                    </a:p>
                  </a:txBody>
                  <a:tcPr anchor="ctr">
                    <a:noFill/>
                  </a:tcPr>
                </a:tc>
              </a:tr>
              <a:tr h="3671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17:20 ~ 18:00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질의</a:t>
                      </a:r>
                      <a:r>
                        <a:rPr lang="en-US" altLang="ko-KR" sz="1000" dirty="0" smtClean="0"/>
                        <a:t>/</a:t>
                      </a:r>
                      <a:r>
                        <a:rPr lang="ko-KR" altLang="en-US" sz="1000" dirty="0" smtClean="0"/>
                        <a:t>응답</a:t>
                      </a:r>
                      <a:endParaRPr lang="en-US" altLang="ko-KR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이원제 박사</a:t>
                      </a:r>
                      <a:endParaRPr lang="en-US" altLang="ko-KR" sz="100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로드테스트코리아</a:t>
                      </a:r>
                      <a:r>
                        <a:rPr lang="en-US" altLang="ko-KR" sz="800" dirty="0" smtClean="0"/>
                        <a:t>)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243</Words>
  <Application>Microsoft Office PowerPoint</Application>
  <PresentationFormat>화면 슬라이드 쇼(4:3)</PresentationFormat>
  <Paragraphs>78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2010 기초기술위원회 Workshop 개최 안내  -동재하시험의 적용 및 해석-</vt:lpstr>
    </vt:vector>
  </TitlesOfParts>
  <Company>BlackEdition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기초기술위원회 </dc:title>
  <dc:creator>Sayzner</dc:creator>
  <cp:lastModifiedBy>user</cp:lastModifiedBy>
  <cp:revision>27</cp:revision>
  <dcterms:created xsi:type="dcterms:W3CDTF">2010-10-06T02:20:18Z</dcterms:created>
  <dcterms:modified xsi:type="dcterms:W3CDTF">2010-10-06T07:53:10Z</dcterms:modified>
</cp:coreProperties>
</file>