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93" r:id="rId4"/>
    <p:sldId id="297" r:id="rId5"/>
    <p:sldId id="300" r:id="rId6"/>
    <p:sldId id="257" r:id="rId7"/>
    <p:sldId id="301" r:id="rId8"/>
    <p:sldId id="307" r:id="rId9"/>
    <p:sldId id="309" r:id="rId10"/>
    <p:sldId id="308" r:id="rId11"/>
    <p:sldId id="302" r:id="rId12"/>
    <p:sldId id="303" r:id="rId13"/>
    <p:sldId id="305" r:id="rId14"/>
    <p:sldId id="306" r:id="rId15"/>
    <p:sldId id="311" r:id="rId16"/>
    <p:sldId id="313" r:id="rId17"/>
    <p:sldId id="259" r:id="rId18"/>
    <p:sldId id="260" r:id="rId19"/>
    <p:sldId id="288" r:id="rId20"/>
  </p:sldIdLst>
  <p:sldSz cx="12192000" cy="6858000"/>
  <p:notesSz cx="6805613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D1D4DA"/>
    <a:srgbClr val="CBCED4"/>
    <a:srgbClr val="D4E0ED"/>
    <a:srgbClr val="7CC0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4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17086-B998-444F-934F-6127B411E436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39C-7265-4272-BA75-40B2071396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0712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6EE87-9282-49CE-B84A-1A680F944160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EAE7E-DD5C-4F4C-82F7-BD08FC2EB5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801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AD5EBDC-6EFB-499A-96E9-82BF8BB5B04C}"/>
              </a:ext>
            </a:extLst>
          </p:cNvPr>
          <p:cNvSpPr txBox="1">
            <a:spLocks/>
          </p:cNvSpPr>
          <p:nvPr userDrawn="1"/>
        </p:nvSpPr>
        <p:spPr>
          <a:xfrm>
            <a:off x="11448363" y="6367969"/>
            <a:ext cx="457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A02FD21-535D-44BB-B3DE-CEECF49CC24C}" type="slidenum">
              <a:rPr lang="ko-KR" altLang="en-US" sz="160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prstClr val="black">
                    <a:tint val="75000"/>
                  </a:prstClr>
                </a:solidFill>
                <a:latin typeface="KoPub돋움체 Light"/>
                <a:ea typeface="KoPub돋움체 Light"/>
              </a:rPr>
              <a:pPr/>
              <a:t>‹#›</a:t>
            </a:fld>
            <a:endParaRPr lang="ko-KR" altLang="en-US" sz="160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prstClr val="black">
                  <a:tint val="75000"/>
                </a:prstClr>
              </a:solidFill>
              <a:latin typeface="KoPub돋움체 Light"/>
              <a:ea typeface="KoPub돋움체 Light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1A0B937E-17C5-42A7-B53F-E65014097ED2}"/>
              </a:ext>
            </a:extLst>
          </p:cNvPr>
          <p:cNvSpPr/>
          <p:nvPr userDrawn="1"/>
        </p:nvSpPr>
        <p:spPr>
          <a:xfrm flipV="1">
            <a:off x="0" y="2"/>
            <a:ext cx="811589" cy="811588"/>
          </a:xfrm>
          <a:custGeom>
            <a:avLst/>
            <a:gdLst>
              <a:gd name="connsiteX0" fmla="*/ 383817 w 645272"/>
              <a:gd name="connsiteY0" fmla="*/ 645271 h 645271"/>
              <a:gd name="connsiteX1" fmla="*/ 645272 w 645272"/>
              <a:gd name="connsiteY1" fmla="*/ 645271 h 645271"/>
              <a:gd name="connsiteX2" fmla="*/ 632200 w 645272"/>
              <a:gd name="connsiteY2" fmla="*/ 515593 h 645271"/>
              <a:gd name="connsiteX3" fmla="*/ 129679 w 645272"/>
              <a:gd name="connsiteY3" fmla="*/ 13072 h 645271"/>
              <a:gd name="connsiteX4" fmla="*/ 0 w 645272"/>
              <a:gd name="connsiteY4" fmla="*/ 0 h 645271"/>
              <a:gd name="connsiteX5" fmla="*/ 0 w 645272"/>
              <a:gd name="connsiteY5" fmla="*/ 261454 h 645271"/>
              <a:gd name="connsiteX6" fmla="*/ 76986 w 645272"/>
              <a:gd name="connsiteY6" fmla="*/ 269215 h 645271"/>
              <a:gd name="connsiteX7" fmla="*/ 376057 w 645272"/>
              <a:gd name="connsiteY7" fmla="*/ 568286 h 64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272" h="645271">
                <a:moveTo>
                  <a:pt x="383817" y="645271"/>
                </a:moveTo>
                <a:lnTo>
                  <a:pt x="645272" y="645271"/>
                </a:lnTo>
                <a:lnTo>
                  <a:pt x="632200" y="515593"/>
                </a:lnTo>
                <a:cubicBezTo>
                  <a:pt x="580585" y="263357"/>
                  <a:pt x="381915" y="64687"/>
                  <a:pt x="129679" y="13072"/>
                </a:cubicBezTo>
                <a:lnTo>
                  <a:pt x="0" y="0"/>
                </a:lnTo>
                <a:lnTo>
                  <a:pt x="0" y="261454"/>
                </a:lnTo>
                <a:lnTo>
                  <a:pt x="76986" y="269215"/>
                </a:lnTo>
                <a:cubicBezTo>
                  <a:pt x="227102" y="299934"/>
                  <a:pt x="345338" y="418170"/>
                  <a:pt x="376057" y="568286"/>
                </a:cubicBezTo>
                <a:close/>
              </a:path>
            </a:pathLst>
          </a:custGeom>
          <a:gradFill>
            <a:gsLst>
              <a:gs pos="0">
                <a:srgbClr val="00B5C8"/>
              </a:gs>
              <a:gs pos="100000">
                <a:srgbClr val="0156B3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2821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735B2FA-3EB0-4CB1-925C-CCB463D73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E327B1A-33AB-4699-B6E6-63CEF58EA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76F986D-785E-4061-9D19-A07CBEF00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146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8A787C-7DB5-4FF4-8661-298C7D06A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DB19F40-DDFF-42D7-AA65-19CF38B2A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E00953A-8595-4577-A78B-C8AB986A3D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AA229BF-FE89-4E66-9024-87741F7D6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8F54137-526C-4D8A-8BC2-3023B447F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BE720CD-13B8-47A6-B8DB-0039A5495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6238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880ED3-4A2F-476B-9F0F-ED28BFC2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0438080-1C13-45F0-A804-0819EC8EE7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9770EC8-582F-4D25-A632-86908BDF15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4D42001-23D7-4046-90ED-5EF57CD20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B376C06-55FF-4FBE-8C90-E2D9C2CD0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258DD37-E915-457C-A0A5-50A9E066C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37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7B04A0-F14D-4EEC-89F9-F0D781251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A58FD20-8DFC-48D2-B668-8CED3156F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EB57D3-005A-4353-ADF5-6D9F7D8F2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C64C07-16C2-401E-A6AA-6D6E797AF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DA2364-B170-49DC-9CDA-609F42225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155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9EB7A0E-92D5-47AA-97D0-E58A290079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7A32CB2-6D29-49DC-ADB0-B4C68C4081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745F4C-ECE8-45AE-AA31-A6AA06FB9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7BAC6C6-AA53-4FAF-9999-D38602D6C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6FF7479-F7E4-4814-B980-D6E0387C8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301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AD5EBDC-6EFB-499A-96E9-82BF8BB5B04C}"/>
              </a:ext>
            </a:extLst>
          </p:cNvPr>
          <p:cNvSpPr txBox="1">
            <a:spLocks/>
          </p:cNvSpPr>
          <p:nvPr userDrawn="1"/>
        </p:nvSpPr>
        <p:spPr>
          <a:xfrm>
            <a:off x="11448363" y="6367969"/>
            <a:ext cx="457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A02FD21-535D-44BB-B3DE-CEECF49CC24C}" type="slidenum">
              <a:rPr lang="ko-KR" altLang="en-US" sz="160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prstClr val="black">
                    <a:tint val="75000"/>
                  </a:prstClr>
                </a:solidFill>
                <a:latin typeface="KoPub돋움체 Light"/>
                <a:ea typeface="KoPub돋움체 Light"/>
              </a:rPr>
              <a:pPr/>
              <a:t>‹#›</a:t>
            </a:fld>
            <a:endParaRPr lang="ko-KR" altLang="en-US" sz="160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prstClr val="black">
                  <a:tint val="75000"/>
                </a:prstClr>
              </a:solidFill>
              <a:latin typeface="KoPub돋움체 Light"/>
              <a:ea typeface="KoPub돋움체 Light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1A0B937E-17C5-42A7-B53F-E65014097ED2}"/>
              </a:ext>
            </a:extLst>
          </p:cNvPr>
          <p:cNvSpPr/>
          <p:nvPr userDrawn="1"/>
        </p:nvSpPr>
        <p:spPr>
          <a:xfrm flipV="1">
            <a:off x="0" y="2"/>
            <a:ext cx="811589" cy="811588"/>
          </a:xfrm>
          <a:custGeom>
            <a:avLst/>
            <a:gdLst>
              <a:gd name="connsiteX0" fmla="*/ 383817 w 645272"/>
              <a:gd name="connsiteY0" fmla="*/ 645271 h 645271"/>
              <a:gd name="connsiteX1" fmla="*/ 645272 w 645272"/>
              <a:gd name="connsiteY1" fmla="*/ 645271 h 645271"/>
              <a:gd name="connsiteX2" fmla="*/ 632200 w 645272"/>
              <a:gd name="connsiteY2" fmla="*/ 515593 h 645271"/>
              <a:gd name="connsiteX3" fmla="*/ 129679 w 645272"/>
              <a:gd name="connsiteY3" fmla="*/ 13072 h 645271"/>
              <a:gd name="connsiteX4" fmla="*/ 0 w 645272"/>
              <a:gd name="connsiteY4" fmla="*/ 0 h 645271"/>
              <a:gd name="connsiteX5" fmla="*/ 0 w 645272"/>
              <a:gd name="connsiteY5" fmla="*/ 261454 h 645271"/>
              <a:gd name="connsiteX6" fmla="*/ 76986 w 645272"/>
              <a:gd name="connsiteY6" fmla="*/ 269215 h 645271"/>
              <a:gd name="connsiteX7" fmla="*/ 376057 w 645272"/>
              <a:gd name="connsiteY7" fmla="*/ 568286 h 64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272" h="645271">
                <a:moveTo>
                  <a:pt x="383817" y="645271"/>
                </a:moveTo>
                <a:lnTo>
                  <a:pt x="645272" y="645271"/>
                </a:lnTo>
                <a:lnTo>
                  <a:pt x="632200" y="515593"/>
                </a:lnTo>
                <a:cubicBezTo>
                  <a:pt x="580585" y="263357"/>
                  <a:pt x="381915" y="64687"/>
                  <a:pt x="129679" y="13072"/>
                </a:cubicBezTo>
                <a:lnTo>
                  <a:pt x="0" y="0"/>
                </a:lnTo>
                <a:lnTo>
                  <a:pt x="0" y="261454"/>
                </a:lnTo>
                <a:lnTo>
                  <a:pt x="76986" y="269215"/>
                </a:lnTo>
                <a:cubicBezTo>
                  <a:pt x="227102" y="299934"/>
                  <a:pt x="345338" y="418170"/>
                  <a:pt x="376057" y="568286"/>
                </a:cubicBezTo>
                <a:close/>
              </a:path>
            </a:pathLst>
          </a:custGeom>
          <a:gradFill>
            <a:gsLst>
              <a:gs pos="0">
                <a:srgbClr val="00B5C8"/>
              </a:gs>
              <a:gs pos="100000">
                <a:srgbClr val="0156B3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3236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AD5EBDC-6EFB-499A-96E9-82BF8BB5B04C}"/>
              </a:ext>
            </a:extLst>
          </p:cNvPr>
          <p:cNvSpPr txBox="1">
            <a:spLocks/>
          </p:cNvSpPr>
          <p:nvPr userDrawn="1"/>
        </p:nvSpPr>
        <p:spPr>
          <a:xfrm>
            <a:off x="11448363" y="6367969"/>
            <a:ext cx="457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A02FD21-535D-44BB-B3DE-CEECF49CC24C}" type="slidenum">
              <a:rPr lang="ko-KR" altLang="en-US" sz="160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prstClr val="black">
                    <a:tint val="75000"/>
                  </a:prstClr>
                </a:solidFill>
                <a:latin typeface="KoPub돋움체 Light"/>
                <a:ea typeface="KoPub돋움체 Light"/>
              </a:rPr>
              <a:pPr/>
              <a:t>‹#›</a:t>
            </a:fld>
            <a:endParaRPr lang="ko-KR" altLang="en-US" sz="160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prstClr val="black">
                  <a:tint val="75000"/>
                </a:prstClr>
              </a:solidFill>
              <a:latin typeface="KoPub돋움체 Light"/>
              <a:ea typeface="KoPub돋움체 Light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1A0B937E-17C5-42A7-B53F-E65014097ED2}"/>
              </a:ext>
            </a:extLst>
          </p:cNvPr>
          <p:cNvSpPr/>
          <p:nvPr userDrawn="1"/>
        </p:nvSpPr>
        <p:spPr>
          <a:xfrm flipV="1">
            <a:off x="0" y="2"/>
            <a:ext cx="811589" cy="811588"/>
          </a:xfrm>
          <a:custGeom>
            <a:avLst/>
            <a:gdLst>
              <a:gd name="connsiteX0" fmla="*/ 383817 w 645272"/>
              <a:gd name="connsiteY0" fmla="*/ 645271 h 645271"/>
              <a:gd name="connsiteX1" fmla="*/ 645272 w 645272"/>
              <a:gd name="connsiteY1" fmla="*/ 645271 h 645271"/>
              <a:gd name="connsiteX2" fmla="*/ 632200 w 645272"/>
              <a:gd name="connsiteY2" fmla="*/ 515593 h 645271"/>
              <a:gd name="connsiteX3" fmla="*/ 129679 w 645272"/>
              <a:gd name="connsiteY3" fmla="*/ 13072 h 645271"/>
              <a:gd name="connsiteX4" fmla="*/ 0 w 645272"/>
              <a:gd name="connsiteY4" fmla="*/ 0 h 645271"/>
              <a:gd name="connsiteX5" fmla="*/ 0 w 645272"/>
              <a:gd name="connsiteY5" fmla="*/ 261454 h 645271"/>
              <a:gd name="connsiteX6" fmla="*/ 76986 w 645272"/>
              <a:gd name="connsiteY6" fmla="*/ 269215 h 645271"/>
              <a:gd name="connsiteX7" fmla="*/ 376057 w 645272"/>
              <a:gd name="connsiteY7" fmla="*/ 568286 h 64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272" h="645271">
                <a:moveTo>
                  <a:pt x="383817" y="645271"/>
                </a:moveTo>
                <a:lnTo>
                  <a:pt x="645272" y="645271"/>
                </a:lnTo>
                <a:lnTo>
                  <a:pt x="632200" y="515593"/>
                </a:lnTo>
                <a:cubicBezTo>
                  <a:pt x="580585" y="263357"/>
                  <a:pt x="381915" y="64687"/>
                  <a:pt x="129679" y="13072"/>
                </a:cubicBezTo>
                <a:lnTo>
                  <a:pt x="0" y="0"/>
                </a:lnTo>
                <a:lnTo>
                  <a:pt x="0" y="261454"/>
                </a:lnTo>
                <a:lnTo>
                  <a:pt x="76986" y="269215"/>
                </a:lnTo>
                <a:cubicBezTo>
                  <a:pt x="227102" y="299934"/>
                  <a:pt x="345338" y="418170"/>
                  <a:pt x="376057" y="568286"/>
                </a:cubicBezTo>
                <a:close/>
              </a:path>
            </a:pathLst>
          </a:custGeom>
          <a:gradFill>
            <a:gsLst>
              <a:gs pos="0">
                <a:srgbClr val="00B5C8"/>
              </a:gs>
              <a:gs pos="100000">
                <a:srgbClr val="0156B3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6274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AD5EBDC-6EFB-499A-96E9-82BF8BB5B04C}"/>
              </a:ext>
            </a:extLst>
          </p:cNvPr>
          <p:cNvSpPr txBox="1">
            <a:spLocks/>
          </p:cNvSpPr>
          <p:nvPr userDrawn="1"/>
        </p:nvSpPr>
        <p:spPr>
          <a:xfrm>
            <a:off x="11448363" y="6367969"/>
            <a:ext cx="457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A02FD21-535D-44BB-B3DE-CEECF49CC24C}" type="slidenum">
              <a:rPr lang="ko-KR" altLang="en-US" sz="160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prstClr val="black">
                    <a:tint val="75000"/>
                  </a:prstClr>
                </a:solidFill>
                <a:latin typeface="KoPub돋움체 Light"/>
                <a:ea typeface="KoPub돋움체 Light"/>
              </a:rPr>
              <a:pPr/>
              <a:t>‹#›</a:t>
            </a:fld>
            <a:endParaRPr lang="ko-KR" altLang="en-US" sz="160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prstClr val="black">
                  <a:tint val="75000"/>
                </a:prstClr>
              </a:solidFill>
              <a:latin typeface="KoPub돋움체 Light"/>
              <a:ea typeface="KoPub돋움체 Light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1A0B937E-17C5-42A7-B53F-E65014097ED2}"/>
              </a:ext>
            </a:extLst>
          </p:cNvPr>
          <p:cNvSpPr/>
          <p:nvPr userDrawn="1"/>
        </p:nvSpPr>
        <p:spPr>
          <a:xfrm flipV="1">
            <a:off x="0" y="2"/>
            <a:ext cx="811589" cy="811588"/>
          </a:xfrm>
          <a:custGeom>
            <a:avLst/>
            <a:gdLst>
              <a:gd name="connsiteX0" fmla="*/ 383817 w 645272"/>
              <a:gd name="connsiteY0" fmla="*/ 645271 h 645271"/>
              <a:gd name="connsiteX1" fmla="*/ 645272 w 645272"/>
              <a:gd name="connsiteY1" fmla="*/ 645271 h 645271"/>
              <a:gd name="connsiteX2" fmla="*/ 632200 w 645272"/>
              <a:gd name="connsiteY2" fmla="*/ 515593 h 645271"/>
              <a:gd name="connsiteX3" fmla="*/ 129679 w 645272"/>
              <a:gd name="connsiteY3" fmla="*/ 13072 h 645271"/>
              <a:gd name="connsiteX4" fmla="*/ 0 w 645272"/>
              <a:gd name="connsiteY4" fmla="*/ 0 h 645271"/>
              <a:gd name="connsiteX5" fmla="*/ 0 w 645272"/>
              <a:gd name="connsiteY5" fmla="*/ 261454 h 645271"/>
              <a:gd name="connsiteX6" fmla="*/ 76986 w 645272"/>
              <a:gd name="connsiteY6" fmla="*/ 269215 h 645271"/>
              <a:gd name="connsiteX7" fmla="*/ 376057 w 645272"/>
              <a:gd name="connsiteY7" fmla="*/ 568286 h 64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272" h="645271">
                <a:moveTo>
                  <a:pt x="383817" y="645271"/>
                </a:moveTo>
                <a:lnTo>
                  <a:pt x="645272" y="645271"/>
                </a:lnTo>
                <a:lnTo>
                  <a:pt x="632200" y="515593"/>
                </a:lnTo>
                <a:cubicBezTo>
                  <a:pt x="580585" y="263357"/>
                  <a:pt x="381915" y="64687"/>
                  <a:pt x="129679" y="13072"/>
                </a:cubicBezTo>
                <a:lnTo>
                  <a:pt x="0" y="0"/>
                </a:lnTo>
                <a:lnTo>
                  <a:pt x="0" y="261454"/>
                </a:lnTo>
                <a:lnTo>
                  <a:pt x="76986" y="269215"/>
                </a:lnTo>
                <a:cubicBezTo>
                  <a:pt x="227102" y="299934"/>
                  <a:pt x="345338" y="418170"/>
                  <a:pt x="376057" y="568286"/>
                </a:cubicBezTo>
                <a:close/>
              </a:path>
            </a:pathLst>
          </a:custGeom>
          <a:gradFill>
            <a:gsLst>
              <a:gs pos="0">
                <a:srgbClr val="00B5C8"/>
              </a:gs>
              <a:gs pos="100000">
                <a:srgbClr val="0156B3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890B8564-38FC-454A-B46B-0FA8ACCE828F}"/>
              </a:ext>
            </a:extLst>
          </p:cNvPr>
          <p:cNvSpPr/>
          <p:nvPr userDrawn="1"/>
        </p:nvSpPr>
        <p:spPr>
          <a:xfrm>
            <a:off x="763838" y="304002"/>
            <a:ext cx="811589" cy="45720"/>
          </a:xfrm>
          <a:prstGeom prst="rect">
            <a:avLst/>
          </a:prstGeom>
        </p:spPr>
        <p:txBody>
          <a:bodyPr wrap="none" lIns="90000" anchor="ctr">
            <a:noAutofit/>
          </a:bodyPr>
          <a:lstStyle/>
          <a:p>
            <a:pPr defTabSz="457200" latinLnBrk="0"/>
            <a:r>
              <a:rPr lang="ko-KR" altLang="en-US" sz="1800" spc="-100" dirty="0">
                <a:solidFill>
                  <a:prstClr val="black">
                    <a:lumMod val="85000"/>
                    <a:lumOff val="15000"/>
                  </a:prstClr>
                </a:solidFill>
                <a:latin typeface="KoPub돋움체 Bold"/>
                <a:ea typeface="KoPub돋움체 Bold"/>
              </a:rPr>
              <a:t>현장</a:t>
            </a:r>
            <a:r>
              <a:rPr lang="en-US" altLang="ko-KR" sz="1800" spc="-100" dirty="0">
                <a:solidFill>
                  <a:prstClr val="black">
                    <a:lumMod val="85000"/>
                    <a:lumOff val="15000"/>
                  </a:prstClr>
                </a:solidFill>
                <a:latin typeface="KoPub돋움체 Bold"/>
                <a:ea typeface="KoPub돋움체 Bold"/>
              </a:rPr>
              <a:t>, </a:t>
            </a:r>
            <a:r>
              <a:rPr lang="ko-KR" altLang="en-US" sz="1800" spc="-100" dirty="0">
                <a:solidFill>
                  <a:prstClr val="black">
                    <a:lumMod val="85000"/>
                    <a:lumOff val="15000"/>
                  </a:prstClr>
                </a:solidFill>
                <a:latin typeface="KoPub돋움체 Bold"/>
                <a:ea typeface="KoPub돋움체 Bold"/>
              </a:rPr>
              <a:t>핵심과제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A93E5B1-B234-4800-ADED-066177B8630F}"/>
              </a:ext>
            </a:extLst>
          </p:cNvPr>
          <p:cNvSpPr/>
          <p:nvPr userDrawn="1"/>
        </p:nvSpPr>
        <p:spPr>
          <a:xfrm>
            <a:off x="323521" y="138094"/>
            <a:ext cx="5225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latinLnBrk="0"/>
            <a:r>
              <a:rPr lang="en-US" altLang="ko-KR" sz="2000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latin typeface="KoPub돋움체 Bold"/>
                <a:ea typeface="KoPub돋움체 Bold"/>
              </a:rPr>
              <a:t>04</a:t>
            </a:r>
            <a:endParaRPr lang="ko-KR" altLang="en-US" sz="200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latin typeface="KoPub돋움체 Bold"/>
              <a:ea typeface="KoPub돋움체 Bold"/>
            </a:endParaRPr>
          </a:p>
        </p:txBody>
      </p:sp>
    </p:spTree>
    <p:extLst>
      <p:ext uri="{BB962C8B-B14F-4D97-AF65-F5344CB8AC3E}">
        <p14:creationId xmlns:p14="http://schemas.microsoft.com/office/powerpoint/2010/main" val="2156621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FD776B-A407-41AF-8895-B696CDB60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11B79DC-125A-4BAD-A213-E450640C1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BFF216-A2DE-4F0B-A602-748277496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283FAA-A04E-41B7-8E52-3271CF41A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449DA32-CA15-4B60-85BB-F1709F2E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4567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4458B6-2BBC-4F5E-9E9E-47281644A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61D1D69-9594-4A7D-9FD5-F6EDDD457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80C9C25-263F-4081-A92D-323B82903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34F509-3982-4F61-9802-83A53AF62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1FC077D-1696-4C03-A8FE-E2C6B3DF7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283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E8CECB-A580-440C-A774-069ED87BF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7615DA9-BA41-4464-A1ED-9A8A059836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497B287-049E-4808-AC64-D54B17160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D7E1138-DBC4-4669-88F0-216E8B6C1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6ED20B5-63A6-4F0C-8CF3-F6AE63F0A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039349E-4C48-45C6-83FE-7294365E0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6921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F62F90-8298-4800-AF31-5F10A5496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D817C01-A59A-4F7A-8ABD-5ED2E495F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8B7195-EA9E-4CA5-A9A4-A53ED7B45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C16BFFB-AD09-44C6-9B22-8FBCAC641A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45CF22E-3E0D-44F5-85ED-990E96A0FD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D63D3AA-5908-417F-AD1E-CF709A024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D237EB5-5A9D-4FB4-835B-CED54E1DA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6EB1429-B5EF-4D69-B530-1C9AFD784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5889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E9D942-D884-4D35-8F6E-E49A23887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BED82C4-2C1E-4321-B024-E69469D54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6728B62-5E61-4EDB-96DE-A5FFFFD4E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7723FCF-471D-4FDD-91BD-254FA78D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0397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DD36641-A709-4BD7-863C-4A80E3506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506CA2F-1BAB-4621-96FE-3C9FA072C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E09DE53-65E9-4E9A-A1AB-8103F98FB5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D5F61-7026-4554-B342-69825BE24854}" type="datetimeFigureOut">
              <a:rPr lang="ko-KR" altLang="en-US" smtClean="0"/>
              <a:t>2021-06-11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8F300B-5448-4D28-9A33-C713ECA89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C3644A-F60F-4EB7-AFE5-88AC97C97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79295-5015-427F-8641-DF5E1DE447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666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59E69DE4-07A2-424E-B4E6-A2B09D1AA8E9}"/>
              </a:ext>
            </a:extLst>
          </p:cNvPr>
          <p:cNvSpPr txBox="1"/>
          <p:nvPr/>
        </p:nvSpPr>
        <p:spPr>
          <a:xfrm>
            <a:off x="799517" y="1027883"/>
            <a:ext cx="9569434" cy="198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>
              <a:lnSpc>
                <a:spcPct val="120000"/>
              </a:lnSpc>
              <a:defRPr/>
            </a:pPr>
            <a:r>
              <a:rPr lang="ko-KR" altLang="en-US" sz="5400" spc="-150" dirty="0" err="1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스웨거 TTF" panose="020B0600000101010101" pitchFamily="50" charset="-127"/>
                <a:ea typeface="스웨거 TTF" panose="020B0600000101010101" pitchFamily="50" charset="-127"/>
              </a:rPr>
              <a:t>정보화사업</a:t>
            </a:r>
            <a:r>
              <a:rPr lang="ko-KR" altLang="en-US" sz="5400" spc="-150" dirty="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스웨거 TTF" panose="020B0600000101010101" pitchFamily="50" charset="-127"/>
                <a:ea typeface="스웨거 TTF" panose="020B0600000101010101" pitchFamily="50" charset="-127"/>
              </a:rPr>
              <a:t> 성과관리제도의 변화와 개선방안</a:t>
            </a:r>
            <a:endParaRPr lang="en-US" altLang="ko-KR" sz="5400" spc="-15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스웨거 TTF" panose="020B0600000101010101" pitchFamily="50" charset="-127"/>
              <a:ea typeface="스웨거 TTF" panose="020B0600000101010101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75E4AF4-F35F-474E-BEFC-160B4BCE5317}"/>
              </a:ext>
            </a:extLst>
          </p:cNvPr>
          <p:cNvSpPr/>
          <p:nvPr/>
        </p:nvSpPr>
        <p:spPr>
          <a:xfrm>
            <a:off x="876448" y="3812687"/>
            <a:ext cx="1572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latinLnBrk="0">
              <a:defRPr/>
            </a:pPr>
            <a:r>
              <a:rPr lang="en-US" altLang="ko-KR" sz="2000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>
                    <a:lumMod val="50000"/>
                  </a:prstClr>
                </a:solidFill>
                <a:latin typeface="KoPub돋움체 Light"/>
                <a:ea typeface="KoPub돋움체 Light"/>
              </a:rPr>
              <a:t>2021. </a:t>
            </a:r>
            <a:r>
              <a:rPr lang="en-US" altLang="ko-KR" sz="2000" dirty="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>
                    <a:lumMod val="50000"/>
                  </a:prstClr>
                </a:solidFill>
                <a:latin typeface="KoPub돋움체 Light"/>
                <a:ea typeface="KoPub돋움체 Light"/>
              </a:rPr>
              <a:t>6. 11.</a:t>
            </a:r>
            <a:endParaRPr lang="ko-KR" altLang="en-US" sz="200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prstClr val="white">
                  <a:lumMod val="50000"/>
                </a:prstClr>
              </a:solidFill>
              <a:latin typeface="KoPub돋움체 Light"/>
              <a:ea typeface="KoPub돋움체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6449D7-E98B-4D2B-9254-49AAAC46FBFA}"/>
              </a:ext>
            </a:extLst>
          </p:cNvPr>
          <p:cNvSpPr txBox="1"/>
          <p:nvPr/>
        </p:nvSpPr>
        <p:spPr>
          <a:xfrm>
            <a:off x="799517" y="5010519"/>
            <a:ext cx="2813591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latinLnBrk="0">
              <a:lnSpc>
                <a:spcPct val="120000"/>
              </a:lnSpc>
              <a:defRPr/>
            </a:pPr>
            <a:r>
              <a:rPr lang="ko-KR" altLang="en-US" sz="2800" dirty="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KoPub돋움체 Bold"/>
                <a:ea typeface="KoPub돋움체 Bold"/>
              </a:rPr>
              <a:t>김 두 현</a:t>
            </a:r>
            <a:endParaRPr lang="en-US" altLang="ko-KR" sz="2800" dirty="0" smtClean="0">
              <a:ln>
                <a:solidFill>
                  <a:prstClr val="white">
                    <a:alpha val="5000"/>
                  </a:prst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KoPub돋움체 Bold"/>
              <a:ea typeface="KoPub돋움체 Bold"/>
            </a:endParaRPr>
          </a:p>
          <a:p>
            <a:pPr defTabSz="457200" latinLnBrk="0">
              <a:lnSpc>
                <a:spcPct val="120000"/>
              </a:lnSpc>
              <a:defRPr/>
            </a:pPr>
            <a:r>
              <a:rPr lang="en-US" altLang="ko-KR" sz="2000" dirty="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bg2">
                    <a:lumMod val="50000"/>
                  </a:schemeClr>
                </a:solidFill>
                <a:latin typeface="KoPub돋움체 Bold"/>
                <a:ea typeface="KoPub돋움체 Bold"/>
              </a:rPr>
              <a:t>(</a:t>
            </a:r>
            <a:r>
              <a:rPr lang="ko-KR" altLang="en-US" sz="2000" dirty="0" err="1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bg2">
                    <a:lumMod val="50000"/>
                  </a:schemeClr>
                </a:solidFill>
                <a:latin typeface="KoPub돋움체 Bold"/>
                <a:ea typeface="KoPub돋움체 Bold"/>
              </a:rPr>
              <a:t>한국지능정보사회진흥원</a:t>
            </a:r>
            <a:r>
              <a:rPr lang="en-US" altLang="ko-KR" sz="2000" dirty="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bg2">
                    <a:lumMod val="50000"/>
                  </a:schemeClr>
                </a:solidFill>
                <a:latin typeface="KoPub돋움체 Bold"/>
                <a:ea typeface="KoPub돋움체 Bold"/>
              </a:rPr>
              <a:t>)</a:t>
            </a:r>
            <a:endParaRPr lang="ko-KR" altLang="en-US" sz="200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schemeClr val="bg2">
                  <a:lumMod val="50000"/>
                </a:schemeClr>
              </a:solidFill>
              <a:latin typeface="KoPub돋움체 Bold"/>
              <a:ea typeface="KoPub돋움체 Bold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BDEBF89-4FE9-44E3-8690-A379A10170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-40000" contrast="40000"/>
          </a:blip>
          <a:srcRect t="24535" r="20853"/>
          <a:stretch/>
        </p:blipFill>
        <p:spPr>
          <a:xfrm>
            <a:off x="10678633" y="0"/>
            <a:ext cx="1513367" cy="1397479"/>
          </a:xfrm>
          <a:prstGeom prst="rect">
            <a:avLst/>
          </a:prstGeom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ED5FAA33-D864-485B-8405-428C5C1E5F31}"/>
              </a:ext>
            </a:extLst>
          </p:cNvPr>
          <p:cNvSpPr>
            <a:spLocks noEditPoints="1"/>
          </p:cNvSpPr>
          <p:nvPr/>
        </p:nvSpPr>
        <p:spPr bwMode="auto">
          <a:xfrm>
            <a:off x="7033281" y="3195850"/>
            <a:ext cx="669194" cy="649272"/>
          </a:xfrm>
          <a:custGeom>
            <a:avLst/>
            <a:gdLst>
              <a:gd name="T0" fmla="*/ 2948 w 3527"/>
              <a:gd name="T1" fmla="*/ 611 h 3422"/>
              <a:gd name="T2" fmla="*/ 1537 w 3527"/>
              <a:gd name="T3" fmla="*/ 109 h 3422"/>
              <a:gd name="T4" fmla="*/ 607 w 3527"/>
              <a:gd name="T5" fmla="*/ 565 h 3422"/>
              <a:gd name="T6" fmla="*/ 228 w 3527"/>
              <a:gd name="T7" fmla="*/ 1767 h 3422"/>
              <a:gd name="T8" fmla="*/ 333 w 3527"/>
              <a:gd name="T9" fmla="*/ 2529 h 3422"/>
              <a:gd name="T10" fmla="*/ 1742 w 3527"/>
              <a:gd name="T11" fmla="*/ 3380 h 3422"/>
              <a:gd name="T12" fmla="*/ 2980 w 3527"/>
              <a:gd name="T13" fmla="*/ 3255 h 3422"/>
              <a:gd name="T14" fmla="*/ 3381 w 3527"/>
              <a:gd name="T15" fmla="*/ 1411 h 3422"/>
              <a:gd name="T16" fmla="*/ 1073 w 3527"/>
              <a:gd name="T17" fmla="*/ 723 h 3422"/>
              <a:gd name="T18" fmla="*/ 843 w 3527"/>
              <a:gd name="T19" fmla="*/ 2543 h 3422"/>
              <a:gd name="T20" fmla="*/ 2287 w 3527"/>
              <a:gd name="T21" fmla="*/ 2826 h 3422"/>
              <a:gd name="T22" fmla="*/ 3009 w 3527"/>
              <a:gd name="T23" fmla="*/ 1803 h 3422"/>
              <a:gd name="T24" fmla="*/ 2118 w 3527"/>
              <a:gd name="T25" fmla="*/ 1558 h 3422"/>
              <a:gd name="T26" fmla="*/ 2542 w 3527"/>
              <a:gd name="T27" fmla="*/ 2053 h 3422"/>
              <a:gd name="T28" fmla="*/ 1195 w 3527"/>
              <a:gd name="T29" fmla="*/ 2262 h 3422"/>
              <a:gd name="T30" fmla="*/ 2595 w 3527"/>
              <a:gd name="T31" fmla="*/ 1856 h 3422"/>
              <a:gd name="T32" fmla="*/ 1539 w 3527"/>
              <a:gd name="T33" fmla="*/ 1798 h 3422"/>
              <a:gd name="T34" fmla="*/ 1714 w 3527"/>
              <a:gd name="T35" fmla="*/ 1512 h 3422"/>
              <a:gd name="T36" fmla="*/ 1860 w 3527"/>
              <a:gd name="T37" fmla="*/ 1616 h 3422"/>
              <a:gd name="T38" fmla="*/ 1860 w 3527"/>
              <a:gd name="T39" fmla="*/ 1616 h 3422"/>
              <a:gd name="T40" fmla="*/ 2201 w 3527"/>
              <a:gd name="T41" fmla="*/ 1799 h 3422"/>
              <a:gd name="T42" fmla="*/ 1862 w 3527"/>
              <a:gd name="T43" fmla="*/ 1616 h 3422"/>
              <a:gd name="T44" fmla="*/ 1667 w 3527"/>
              <a:gd name="T45" fmla="*/ 1523 h 3422"/>
              <a:gd name="T46" fmla="*/ 1172 w 3527"/>
              <a:gd name="T47" fmla="*/ 2272 h 3422"/>
              <a:gd name="T48" fmla="*/ 2513 w 3527"/>
              <a:gd name="T49" fmla="*/ 1838 h 3422"/>
              <a:gd name="T50" fmla="*/ 2719 w 3527"/>
              <a:gd name="T51" fmla="*/ 1127 h 3422"/>
              <a:gd name="T52" fmla="*/ 1808 w 3527"/>
              <a:gd name="T53" fmla="*/ 1489 h 3422"/>
              <a:gd name="T54" fmla="*/ 1136 w 3527"/>
              <a:gd name="T55" fmla="*/ 1213 h 3422"/>
              <a:gd name="T56" fmla="*/ 1313 w 3527"/>
              <a:gd name="T57" fmla="*/ 2422 h 3422"/>
              <a:gd name="T58" fmla="*/ 2482 w 3527"/>
              <a:gd name="T59" fmla="*/ 2186 h 3422"/>
              <a:gd name="T60" fmla="*/ 2990 w 3527"/>
              <a:gd name="T61" fmla="*/ 1764 h 3422"/>
              <a:gd name="T62" fmla="*/ 2386 w 3527"/>
              <a:gd name="T63" fmla="*/ 955 h 3422"/>
              <a:gd name="T64" fmla="*/ 1461 w 3527"/>
              <a:gd name="T65" fmla="*/ 828 h 3422"/>
              <a:gd name="T66" fmla="*/ 921 w 3527"/>
              <a:gd name="T67" fmla="*/ 1661 h 3422"/>
              <a:gd name="T68" fmla="*/ 1961 w 3527"/>
              <a:gd name="T69" fmla="*/ 2235 h 3422"/>
              <a:gd name="T70" fmla="*/ 3047 w 3527"/>
              <a:gd name="T71" fmla="*/ 1606 h 3422"/>
              <a:gd name="T72" fmla="*/ 2597 w 3527"/>
              <a:gd name="T73" fmla="*/ 1065 h 3422"/>
              <a:gd name="T74" fmla="*/ 1474 w 3527"/>
              <a:gd name="T75" fmla="*/ 643 h 3422"/>
              <a:gd name="T76" fmla="*/ 943 w 3527"/>
              <a:gd name="T77" fmla="*/ 1087 h 3422"/>
              <a:gd name="T78" fmla="*/ 1083 w 3527"/>
              <a:gd name="T79" fmla="*/ 2373 h 3422"/>
              <a:gd name="T80" fmla="*/ 2545 w 3527"/>
              <a:gd name="T81" fmla="*/ 2551 h 3422"/>
              <a:gd name="T82" fmla="*/ 2977 w 3527"/>
              <a:gd name="T83" fmla="*/ 1298 h 3422"/>
              <a:gd name="T84" fmla="*/ 2294 w 3527"/>
              <a:gd name="T85" fmla="*/ 791 h 3422"/>
              <a:gd name="T86" fmla="*/ 1524 w 3527"/>
              <a:gd name="T87" fmla="*/ 557 h 3422"/>
              <a:gd name="T88" fmla="*/ 768 w 3527"/>
              <a:gd name="T89" fmla="*/ 1114 h 3422"/>
              <a:gd name="T90" fmla="*/ 390 w 3527"/>
              <a:gd name="T91" fmla="*/ 2030 h 3422"/>
              <a:gd name="T92" fmla="*/ 1601 w 3527"/>
              <a:gd name="T93" fmla="*/ 2970 h 3422"/>
              <a:gd name="T94" fmla="*/ 2592 w 3527"/>
              <a:gd name="T95" fmla="*/ 2672 h 3422"/>
              <a:gd name="T96" fmla="*/ 3191 w 3527"/>
              <a:gd name="T97" fmla="*/ 1674 h 3422"/>
              <a:gd name="T98" fmla="*/ 1651 w 3527"/>
              <a:gd name="T99" fmla="*/ 591 h 3422"/>
              <a:gd name="T100" fmla="*/ 662 w 3527"/>
              <a:gd name="T101" fmla="*/ 1166 h 3422"/>
              <a:gd name="T102" fmla="*/ 839 w 3527"/>
              <a:gd name="T103" fmla="*/ 2597 h 3422"/>
              <a:gd name="T104" fmla="*/ 2180 w 3527"/>
              <a:gd name="T105" fmla="*/ 3216 h 3422"/>
              <a:gd name="T106" fmla="*/ 2917 w 3527"/>
              <a:gd name="T107" fmla="*/ 2482 h 3422"/>
              <a:gd name="T108" fmla="*/ 2815 w 3527"/>
              <a:gd name="T109" fmla="*/ 510 h 3422"/>
              <a:gd name="T110" fmla="*/ 1714 w 3527"/>
              <a:gd name="T111" fmla="*/ 172 h 3422"/>
              <a:gd name="T112" fmla="*/ 886 w 3527"/>
              <a:gd name="T113" fmla="*/ 403 h 3422"/>
              <a:gd name="T114" fmla="*/ 333 w 3527"/>
              <a:gd name="T115" fmla="*/ 1195 h 3422"/>
              <a:gd name="T116" fmla="*/ 361 w 3527"/>
              <a:gd name="T117" fmla="*/ 2272 h 3422"/>
              <a:gd name="T118" fmla="*/ 948 w 3527"/>
              <a:gd name="T119" fmla="*/ 2902 h 3422"/>
              <a:gd name="T120" fmla="*/ 1821 w 3527"/>
              <a:gd name="T121" fmla="*/ 3079 h 3422"/>
              <a:gd name="T122" fmla="*/ 2634 w 3527"/>
              <a:gd name="T123" fmla="*/ 3094 h 3422"/>
              <a:gd name="T124" fmla="*/ 3264 w 3527"/>
              <a:gd name="T125" fmla="*/ 2053 h 3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27" h="3422">
                <a:moveTo>
                  <a:pt x="1862" y="1616"/>
                </a:moveTo>
                <a:lnTo>
                  <a:pt x="1863" y="1614"/>
                </a:lnTo>
                <a:lnTo>
                  <a:pt x="1863" y="1614"/>
                </a:lnTo>
                <a:lnTo>
                  <a:pt x="1862" y="1616"/>
                </a:lnTo>
                <a:close/>
                <a:moveTo>
                  <a:pt x="1862" y="1621"/>
                </a:moveTo>
                <a:lnTo>
                  <a:pt x="1863" y="1622"/>
                </a:lnTo>
                <a:lnTo>
                  <a:pt x="1862" y="1621"/>
                </a:lnTo>
                <a:lnTo>
                  <a:pt x="1862" y="1621"/>
                </a:lnTo>
                <a:close/>
                <a:moveTo>
                  <a:pt x="3527" y="1246"/>
                </a:moveTo>
                <a:lnTo>
                  <a:pt x="3527" y="1246"/>
                </a:lnTo>
                <a:lnTo>
                  <a:pt x="3524" y="1239"/>
                </a:lnTo>
                <a:lnTo>
                  <a:pt x="3522" y="1234"/>
                </a:lnTo>
                <a:lnTo>
                  <a:pt x="3519" y="1229"/>
                </a:lnTo>
                <a:lnTo>
                  <a:pt x="3514" y="1226"/>
                </a:lnTo>
                <a:lnTo>
                  <a:pt x="3509" y="1223"/>
                </a:lnTo>
                <a:lnTo>
                  <a:pt x="3506" y="1221"/>
                </a:lnTo>
                <a:lnTo>
                  <a:pt x="3501" y="1220"/>
                </a:lnTo>
                <a:lnTo>
                  <a:pt x="3495" y="1220"/>
                </a:lnTo>
                <a:lnTo>
                  <a:pt x="3495" y="1220"/>
                </a:lnTo>
                <a:lnTo>
                  <a:pt x="3491" y="1223"/>
                </a:lnTo>
                <a:lnTo>
                  <a:pt x="3486" y="1225"/>
                </a:lnTo>
                <a:lnTo>
                  <a:pt x="3483" y="1229"/>
                </a:lnTo>
                <a:lnTo>
                  <a:pt x="3480" y="1233"/>
                </a:lnTo>
                <a:lnTo>
                  <a:pt x="3478" y="1244"/>
                </a:lnTo>
                <a:lnTo>
                  <a:pt x="3478" y="1255"/>
                </a:lnTo>
                <a:lnTo>
                  <a:pt x="3397" y="1273"/>
                </a:lnTo>
                <a:lnTo>
                  <a:pt x="3397" y="1273"/>
                </a:lnTo>
                <a:lnTo>
                  <a:pt x="3391" y="1267"/>
                </a:lnTo>
                <a:lnTo>
                  <a:pt x="3383" y="1260"/>
                </a:lnTo>
                <a:lnTo>
                  <a:pt x="3373" y="1257"/>
                </a:lnTo>
                <a:lnTo>
                  <a:pt x="3361" y="1255"/>
                </a:lnTo>
                <a:lnTo>
                  <a:pt x="3361" y="1255"/>
                </a:lnTo>
                <a:lnTo>
                  <a:pt x="3350" y="1257"/>
                </a:lnTo>
                <a:lnTo>
                  <a:pt x="3339" y="1262"/>
                </a:lnTo>
                <a:lnTo>
                  <a:pt x="3261" y="1140"/>
                </a:lnTo>
                <a:lnTo>
                  <a:pt x="3233" y="989"/>
                </a:lnTo>
                <a:lnTo>
                  <a:pt x="3233" y="989"/>
                </a:lnTo>
                <a:lnTo>
                  <a:pt x="3240" y="986"/>
                </a:lnTo>
                <a:lnTo>
                  <a:pt x="3248" y="981"/>
                </a:lnTo>
                <a:lnTo>
                  <a:pt x="3253" y="974"/>
                </a:lnTo>
                <a:lnTo>
                  <a:pt x="3258" y="968"/>
                </a:lnTo>
                <a:lnTo>
                  <a:pt x="3261" y="960"/>
                </a:lnTo>
                <a:lnTo>
                  <a:pt x="3262" y="953"/>
                </a:lnTo>
                <a:lnTo>
                  <a:pt x="3264" y="944"/>
                </a:lnTo>
                <a:lnTo>
                  <a:pt x="3262" y="935"/>
                </a:lnTo>
                <a:lnTo>
                  <a:pt x="3262" y="935"/>
                </a:lnTo>
                <a:lnTo>
                  <a:pt x="3259" y="927"/>
                </a:lnTo>
                <a:lnTo>
                  <a:pt x="3256" y="919"/>
                </a:lnTo>
                <a:lnTo>
                  <a:pt x="3249" y="914"/>
                </a:lnTo>
                <a:lnTo>
                  <a:pt x="3243" y="908"/>
                </a:lnTo>
                <a:lnTo>
                  <a:pt x="3264" y="898"/>
                </a:lnTo>
                <a:lnTo>
                  <a:pt x="3264" y="898"/>
                </a:lnTo>
                <a:lnTo>
                  <a:pt x="3271" y="908"/>
                </a:lnTo>
                <a:lnTo>
                  <a:pt x="3279" y="913"/>
                </a:lnTo>
                <a:lnTo>
                  <a:pt x="3284" y="914"/>
                </a:lnTo>
                <a:lnTo>
                  <a:pt x="3288" y="914"/>
                </a:lnTo>
                <a:lnTo>
                  <a:pt x="3293" y="914"/>
                </a:lnTo>
                <a:lnTo>
                  <a:pt x="3298" y="913"/>
                </a:lnTo>
                <a:lnTo>
                  <a:pt x="3298" y="913"/>
                </a:lnTo>
                <a:lnTo>
                  <a:pt x="3303" y="909"/>
                </a:lnTo>
                <a:lnTo>
                  <a:pt x="3306" y="906"/>
                </a:lnTo>
                <a:lnTo>
                  <a:pt x="3308" y="901"/>
                </a:lnTo>
                <a:lnTo>
                  <a:pt x="3310" y="896"/>
                </a:lnTo>
                <a:lnTo>
                  <a:pt x="3311" y="892"/>
                </a:lnTo>
                <a:lnTo>
                  <a:pt x="3311" y="887"/>
                </a:lnTo>
                <a:lnTo>
                  <a:pt x="3310" y="880"/>
                </a:lnTo>
                <a:lnTo>
                  <a:pt x="3306" y="875"/>
                </a:lnTo>
                <a:lnTo>
                  <a:pt x="3306" y="875"/>
                </a:lnTo>
                <a:lnTo>
                  <a:pt x="3303" y="869"/>
                </a:lnTo>
                <a:lnTo>
                  <a:pt x="3300" y="866"/>
                </a:lnTo>
                <a:lnTo>
                  <a:pt x="3295" y="861"/>
                </a:lnTo>
                <a:lnTo>
                  <a:pt x="3290" y="859"/>
                </a:lnTo>
                <a:lnTo>
                  <a:pt x="3285" y="858"/>
                </a:lnTo>
                <a:lnTo>
                  <a:pt x="3280" y="856"/>
                </a:lnTo>
                <a:lnTo>
                  <a:pt x="3275" y="858"/>
                </a:lnTo>
                <a:lnTo>
                  <a:pt x="3271" y="859"/>
                </a:lnTo>
                <a:lnTo>
                  <a:pt x="3271" y="859"/>
                </a:lnTo>
                <a:lnTo>
                  <a:pt x="3267" y="862"/>
                </a:lnTo>
                <a:lnTo>
                  <a:pt x="3264" y="866"/>
                </a:lnTo>
                <a:lnTo>
                  <a:pt x="3261" y="871"/>
                </a:lnTo>
                <a:lnTo>
                  <a:pt x="3259" y="874"/>
                </a:lnTo>
                <a:lnTo>
                  <a:pt x="3259" y="885"/>
                </a:lnTo>
                <a:lnTo>
                  <a:pt x="3262" y="896"/>
                </a:lnTo>
                <a:lnTo>
                  <a:pt x="3241" y="906"/>
                </a:lnTo>
                <a:lnTo>
                  <a:pt x="3241" y="906"/>
                </a:lnTo>
                <a:lnTo>
                  <a:pt x="3233" y="903"/>
                </a:lnTo>
                <a:lnTo>
                  <a:pt x="3225" y="901"/>
                </a:lnTo>
                <a:lnTo>
                  <a:pt x="3217" y="901"/>
                </a:lnTo>
                <a:lnTo>
                  <a:pt x="3209" y="903"/>
                </a:lnTo>
                <a:lnTo>
                  <a:pt x="3209" y="903"/>
                </a:lnTo>
                <a:lnTo>
                  <a:pt x="3198" y="906"/>
                </a:lnTo>
                <a:lnTo>
                  <a:pt x="3188" y="913"/>
                </a:lnTo>
                <a:lnTo>
                  <a:pt x="3107" y="836"/>
                </a:lnTo>
                <a:lnTo>
                  <a:pt x="3371" y="671"/>
                </a:lnTo>
                <a:lnTo>
                  <a:pt x="3371" y="671"/>
                </a:lnTo>
                <a:lnTo>
                  <a:pt x="3379" y="680"/>
                </a:lnTo>
                <a:lnTo>
                  <a:pt x="3389" y="685"/>
                </a:lnTo>
                <a:lnTo>
                  <a:pt x="3394" y="687"/>
                </a:lnTo>
                <a:lnTo>
                  <a:pt x="3399" y="689"/>
                </a:lnTo>
                <a:lnTo>
                  <a:pt x="3404" y="687"/>
                </a:lnTo>
                <a:lnTo>
                  <a:pt x="3409" y="685"/>
                </a:lnTo>
                <a:lnTo>
                  <a:pt x="3409" y="685"/>
                </a:lnTo>
                <a:lnTo>
                  <a:pt x="3412" y="682"/>
                </a:lnTo>
                <a:lnTo>
                  <a:pt x="3415" y="679"/>
                </a:lnTo>
                <a:lnTo>
                  <a:pt x="3417" y="674"/>
                </a:lnTo>
                <a:lnTo>
                  <a:pt x="3418" y="667"/>
                </a:lnTo>
                <a:lnTo>
                  <a:pt x="3418" y="663"/>
                </a:lnTo>
                <a:lnTo>
                  <a:pt x="3417" y="656"/>
                </a:lnTo>
                <a:lnTo>
                  <a:pt x="3415" y="650"/>
                </a:lnTo>
                <a:lnTo>
                  <a:pt x="3412" y="643"/>
                </a:lnTo>
                <a:lnTo>
                  <a:pt x="3412" y="643"/>
                </a:lnTo>
                <a:lnTo>
                  <a:pt x="3407" y="638"/>
                </a:lnTo>
                <a:lnTo>
                  <a:pt x="3404" y="633"/>
                </a:lnTo>
                <a:lnTo>
                  <a:pt x="3397" y="629"/>
                </a:lnTo>
                <a:lnTo>
                  <a:pt x="3392" y="627"/>
                </a:lnTo>
                <a:lnTo>
                  <a:pt x="3387" y="625"/>
                </a:lnTo>
                <a:lnTo>
                  <a:pt x="3383" y="625"/>
                </a:lnTo>
                <a:lnTo>
                  <a:pt x="3378" y="625"/>
                </a:lnTo>
                <a:lnTo>
                  <a:pt x="3373" y="629"/>
                </a:lnTo>
                <a:lnTo>
                  <a:pt x="3373" y="629"/>
                </a:lnTo>
                <a:lnTo>
                  <a:pt x="3370" y="630"/>
                </a:lnTo>
                <a:lnTo>
                  <a:pt x="3366" y="635"/>
                </a:lnTo>
                <a:lnTo>
                  <a:pt x="3365" y="640"/>
                </a:lnTo>
                <a:lnTo>
                  <a:pt x="3363" y="645"/>
                </a:lnTo>
                <a:lnTo>
                  <a:pt x="3365" y="656"/>
                </a:lnTo>
                <a:lnTo>
                  <a:pt x="3370" y="669"/>
                </a:lnTo>
                <a:lnTo>
                  <a:pt x="3105" y="835"/>
                </a:lnTo>
                <a:lnTo>
                  <a:pt x="2993" y="728"/>
                </a:lnTo>
                <a:lnTo>
                  <a:pt x="2944" y="653"/>
                </a:lnTo>
                <a:lnTo>
                  <a:pt x="2949" y="648"/>
                </a:lnTo>
                <a:lnTo>
                  <a:pt x="2949" y="648"/>
                </a:lnTo>
                <a:lnTo>
                  <a:pt x="2957" y="654"/>
                </a:lnTo>
                <a:lnTo>
                  <a:pt x="2967" y="658"/>
                </a:lnTo>
                <a:lnTo>
                  <a:pt x="2977" y="656"/>
                </a:lnTo>
                <a:lnTo>
                  <a:pt x="2980" y="654"/>
                </a:lnTo>
                <a:lnTo>
                  <a:pt x="2985" y="653"/>
                </a:lnTo>
                <a:lnTo>
                  <a:pt x="2985" y="653"/>
                </a:lnTo>
                <a:lnTo>
                  <a:pt x="2988" y="648"/>
                </a:lnTo>
                <a:lnTo>
                  <a:pt x="2990" y="645"/>
                </a:lnTo>
                <a:lnTo>
                  <a:pt x="2991" y="640"/>
                </a:lnTo>
                <a:lnTo>
                  <a:pt x="2993" y="635"/>
                </a:lnTo>
                <a:lnTo>
                  <a:pt x="2991" y="624"/>
                </a:lnTo>
                <a:lnTo>
                  <a:pt x="2988" y="619"/>
                </a:lnTo>
                <a:lnTo>
                  <a:pt x="2985" y="616"/>
                </a:lnTo>
                <a:lnTo>
                  <a:pt x="2985" y="616"/>
                </a:lnTo>
                <a:lnTo>
                  <a:pt x="2980" y="611"/>
                </a:lnTo>
                <a:lnTo>
                  <a:pt x="2977" y="607"/>
                </a:lnTo>
                <a:lnTo>
                  <a:pt x="2972" y="606"/>
                </a:lnTo>
                <a:lnTo>
                  <a:pt x="2967" y="606"/>
                </a:lnTo>
                <a:lnTo>
                  <a:pt x="2961" y="604"/>
                </a:lnTo>
                <a:lnTo>
                  <a:pt x="2956" y="606"/>
                </a:lnTo>
                <a:lnTo>
                  <a:pt x="2952" y="607"/>
                </a:lnTo>
                <a:lnTo>
                  <a:pt x="2948" y="611"/>
                </a:lnTo>
                <a:lnTo>
                  <a:pt x="2948" y="611"/>
                </a:lnTo>
                <a:lnTo>
                  <a:pt x="2944" y="614"/>
                </a:lnTo>
                <a:lnTo>
                  <a:pt x="2943" y="619"/>
                </a:lnTo>
                <a:lnTo>
                  <a:pt x="2941" y="629"/>
                </a:lnTo>
                <a:lnTo>
                  <a:pt x="2943" y="638"/>
                </a:lnTo>
                <a:lnTo>
                  <a:pt x="2948" y="646"/>
                </a:lnTo>
                <a:lnTo>
                  <a:pt x="2943" y="651"/>
                </a:lnTo>
                <a:lnTo>
                  <a:pt x="2844" y="499"/>
                </a:lnTo>
                <a:lnTo>
                  <a:pt x="2844" y="499"/>
                </a:lnTo>
                <a:lnTo>
                  <a:pt x="2850" y="492"/>
                </a:lnTo>
                <a:lnTo>
                  <a:pt x="2855" y="484"/>
                </a:lnTo>
                <a:lnTo>
                  <a:pt x="2858" y="474"/>
                </a:lnTo>
                <a:lnTo>
                  <a:pt x="2860" y="464"/>
                </a:lnTo>
                <a:lnTo>
                  <a:pt x="2860" y="464"/>
                </a:lnTo>
                <a:lnTo>
                  <a:pt x="2858" y="455"/>
                </a:lnTo>
                <a:lnTo>
                  <a:pt x="2857" y="447"/>
                </a:lnTo>
                <a:lnTo>
                  <a:pt x="2852" y="438"/>
                </a:lnTo>
                <a:lnTo>
                  <a:pt x="2847" y="432"/>
                </a:lnTo>
                <a:lnTo>
                  <a:pt x="2840" y="427"/>
                </a:lnTo>
                <a:lnTo>
                  <a:pt x="2832" y="422"/>
                </a:lnTo>
                <a:lnTo>
                  <a:pt x="2824" y="421"/>
                </a:lnTo>
                <a:lnTo>
                  <a:pt x="2815" y="419"/>
                </a:lnTo>
                <a:lnTo>
                  <a:pt x="2815" y="419"/>
                </a:lnTo>
                <a:lnTo>
                  <a:pt x="2803" y="421"/>
                </a:lnTo>
                <a:lnTo>
                  <a:pt x="2792" y="425"/>
                </a:lnTo>
                <a:lnTo>
                  <a:pt x="2782" y="434"/>
                </a:lnTo>
                <a:lnTo>
                  <a:pt x="2776" y="443"/>
                </a:lnTo>
                <a:lnTo>
                  <a:pt x="2651" y="395"/>
                </a:lnTo>
                <a:lnTo>
                  <a:pt x="2651" y="395"/>
                </a:lnTo>
                <a:lnTo>
                  <a:pt x="2651" y="395"/>
                </a:lnTo>
                <a:lnTo>
                  <a:pt x="2660" y="398"/>
                </a:lnTo>
                <a:lnTo>
                  <a:pt x="2670" y="398"/>
                </a:lnTo>
                <a:lnTo>
                  <a:pt x="2680" y="395"/>
                </a:lnTo>
                <a:lnTo>
                  <a:pt x="2683" y="393"/>
                </a:lnTo>
                <a:lnTo>
                  <a:pt x="2686" y="388"/>
                </a:lnTo>
                <a:lnTo>
                  <a:pt x="2686" y="388"/>
                </a:lnTo>
                <a:lnTo>
                  <a:pt x="2690" y="385"/>
                </a:lnTo>
                <a:lnTo>
                  <a:pt x="2690" y="380"/>
                </a:lnTo>
                <a:lnTo>
                  <a:pt x="2691" y="375"/>
                </a:lnTo>
                <a:lnTo>
                  <a:pt x="2690" y="370"/>
                </a:lnTo>
                <a:lnTo>
                  <a:pt x="2688" y="365"/>
                </a:lnTo>
                <a:lnTo>
                  <a:pt x="2685" y="361"/>
                </a:lnTo>
                <a:lnTo>
                  <a:pt x="2681" y="356"/>
                </a:lnTo>
                <a:lnTo>
                  <a:pt x="2677" y="352"/>
                </a:lnTo>
                <a:lnTo>
                  <a:pt x="2677" y="352"/>
                </a:lnTo>
                <a:lnTo>
                  <a:pt x="2672" y="351"/>
                </a:lnTo>
                <a:lnTo>
                  <a:pt x="2667" y="348"/>
                </a:lnTo>
                <a:lnTo>
                  <a:pt x="2655" y="348"/>
                </a:lnTo>
                <a:lnTo>
                  <a:pt x="2651" y="349"/>
                </a:lnTo>
                <a:lnTo>
                  <a:pt x="2647" y="351"/>
                </a:lnTo>
                <a:lnTo>
                  <a:pt x="2642" y="354"/>
                </a:lnTo>
                <a:lnTo>
                  <a:pt x="2639" y="359"/>
                </a:lnTo>
                <a:lnTo>
                  <a:pt x="2639" y="359"/>
                </a:lnTo>
                <a:lnTo>
                  <a:pt x="2638" y="362"/>
                </a:lnTo>
                <a:lnTo>
                  <a:pt x="2638" y="367"/>
                </a:lnTo>
                <a:lnTo>
                  <a:pt x="2638" y="377"/>
                </a:lnTo>
                <a:lnTo>
                  <a:pt x="2642" y="387"/>
                </a:lnTo>
                <a:lnTo>
                  <a:pt x="2649" y="393"/>
                </a:lnTo>
                <a:lnTo>
                  <a:pt x="2649" y="395"/>
                </a:lnTo>
                <a:lnTo>
                  <a:pt x="2636" y="390"/>
                </a:lnTo>
                <a:lnTo>
                  <a:pt x="2529" y="287"/>
                </a:lnTo>
                <a:lnTo>
                  <a:pt x="2529" y="287"/>
                </a:lnTo>
                <a:lnTo>
                  <a:pt x="2534" y="279"/>
                </a:lnTo>
                <a:lnTo>
                  <a:pt x="2537" y="270"/>
                </a:lnTo>
                <a:lnTo>
                  <a:pt x="2537" y="260"/>
                </a:lnTo>
                <a:lnTo>
                  <a:pt x="2535" y="250"/>
                </a:lnTo>
                <a:lnTo>
                  <a:pt x="2535" y="250"/>
                </a:lnTo>
                <a:lnTo>
                  <a:pt x="2534" y="242"/>
                </a:lnTo>
                <a:lnTo>
                  <a:pt x="2529" y="234"/>
                </a:lnTo>
                <a:lnTo>
                  <a:pt x="2522" y="227"/>
                </a:lnTo>
                <a:lnTo>
                  <a:pt x="2516" y="222"/>
                </a:lnTo>
                <a:lnTo>
                  <a:pt x="2508" y="219"/>
                </a:lnTo>
                <a:lnTo>
                  <a:pt x="2500" y="216"/>
                </a:lnTo>
                <a:lnTo>
                  <a:pt x="2492" y="216"/>
                </a:lnTo>
                <a:lnTo>
                  <a:pt x="2482" y="218"/>
                </a:lnTo>
                <a:lnTo>
                  <a:pt x="2482" y="218"/>
                </a:lnTo>
                <a:lnTo>
                  <a:pt x="2470" y="221"/>
                </a:lnTo>
                <a:lnTo>
                  <a:pt x="2461" y="229"/>
                </a:lnTo>
                <a:lnTo>
                  <a:pt x="2453" y="239"/>
                </a:lnTo>
                <a:lnTo>
                  <a:pt x="2449" y="250"/>
                </a:lnTo>
                <a:lnTo>
                  <a:pt x="2193" y="216"/>
                </a:lnTo>
                <a:lnTo>
                  <a:pt x="2225" y="80"/>
                </a:lnTo>
                <a:lnTo>
                  <a:pt x="2225" y="80"/>
                </a:lnTo>
                <a:lnTo>
                  <a:pt x="2237" y="80"/>
                </a:lnTo>
                <a:lnTo>
                  <a:pt x="2246" y="76"/>
                </a:lnTo>
                <a:lnTo>
                  <a:pt x="2251" y="75"/>
                </a:lnTo>
                <a:lnTo>
                  <a:pt x="2255" y="71"/>
                </a:lnTo>
                <a:lnTo>
                  <a:pt x="2258" y="67"/>
                </a:lnTo>
                <a:lnTo>
                  <a:pt x="2259" y="62"/>
                </a:lnTo>
                <a:lnTo>
                  <a:pt x="2259" y="62"/>
                </a:lnTo>
                <a:lnTo>
                  <a:pt x="2259" y="57"/>
                </a:lnTo>
                <a:lnTo>
                  <a:pt x="2259" y="52"/>
                </a:lnTo>
                <a:lnTo>
                  <a:pt x="2258" y="47"/>
                </a:lnTo>
                <a:lnTo>
                  <a:pt x="2255" y="44"/>
                </a:lnTo>
                <a:lnTo>
                  <a:pt x="2251" y="39"/>
                </a:lnTo>
                <a:lnTo>
                  <a:pt x="2246" y="36"/>
                </a:lnTo>
                <a:lnTo>
                  <a:pt x="2242" y="32"/>
                </a:lnTo>
                <a:lnTo>
                  <a:pt x="2237" y="31"/>
                </a:lnTo>
                <a:lnTo>
                  <a:pt x="2237" y="31"/>
                </a:lnTo>
                <a:lnTo>
                  <a:pt x="2230" y="31"/>
                </a:lnTo>
                <a:lnTo>
                  <a:pt x="2224" y="31"/>
                </a:lnTo>
                <a:lnTo>
                  <a:pt x="2219" y="31"/>
                </a:lnTo>
                <a:lnTo>
                  <a:pt x="2214" y="34"/>
                </a:lnTo>
                <a:lnTo>
                  <a:pt x="2209" y="36"/>
                </a:lnTo>
                <a:lnTo>
                  <a:pt x="2206" y="39"/>
                </a:lnTo>
                <a:lnTo>
                  <a:pt x="2203" y="44"/>
                </a:lnTo>
                <a:lnTo>
                  <a:pt x="2201" y="49"/>
                </a:lnTo>
                <a:lnTo>
                  <a:pt x="2201" y="49"/>
                </a:lnTo>
                <a:lnTo>
                  <a:pt x="2201" y="54"/>
                </a:lnTo>
                <a:lnTo>
                  <a:pt x="2201" y="58"/>
                </a:lnTo>
                <a:lnTo>
                  <a:pt x="2203" y="63"/>
                </a:lnTo>
                <a:lnTo>
                  <a:pt x="2206" y="67"/>
                </a:lnTo>
                <a:lnTo>
                  <a:pt x="2214" y="75"/>
                </a:lnTo>
                <a:lnTo>
                  <a:pt x="2224" y="78"/>
                </a:lnTo>
                <a:lnTo>
                  <a:pt x="2191" y="216"/>
                </a:lnTo>
                <a:lnTo>
                  <a:pt x="2178" y="214"/>
                </a:lnTo>
                <a:lnTo>
                  <a:pt x="1922" y="115"/>
                </a:lnTo>
                <a:lnTo>
                  <a:pt x="1922" y="115"/>
                </a:lnTo>
                <a:lnTo>
                  <a:pt x="1924" y="106"/>
                </a:lnTo>
                <a:lnTo>
                  <a:pt x="1924" y="106"/>
                </a:lnTo>
                <a:lnTo>
                  <a:pt x="1924" y="96"/>
                </a:lnTo>
                <a:lnTo>
                  <a:pt x="1920" y="88"/>
                </a:lnTo>
                <a:lnTo>
                  <a:pt x="1915" y="80"/>
                </a:lnTo>
                <a:lnTo>
                  <a:pt x="1911" y="73"/>
                </a:lnTo>
                <a:lnTo>
                  <a:pt x="1904" y="68"/>
                </a:lnTo>
                <a:lnTo>
                  <a:pt x="1896" y="63"/>
                </a:lnTo>
                <a:lnTo>
                  <a:pt x="1888" y="62"/>
                </a:lnTo>
                <a:lnTo>
                  <a:pt x="1878" y="60"/>
                </a:lnTo>
                <a:lnTo>
                  <a:pt x="1878" y="60"/>
                </a:lnTo>
                <a:lnTo>
                  <a:pt x="1870" y="62"/>
                </a:lnTo>
                <a:lnTo>
                  <a:pt x="1862" y="63"/>
                </a:lnTo>
                <a:lnTo>
                  <a:pt x="1854" y="68"/>
                </a:lnTo>
                <a:lnTo>
                  <a:pt x="1847" y="73"/>
                </a:lnTo>
                <a:lnTo>
                  <a:pt x="1841" y="80"/>
                </a:lnTo>
                <a:lnTo>
                  <a:pt x="1838" y="88"/>
                </a:lnTo>
                <a:lnTo>
                  <a:pt x="1834" y="96"/>
                </a:lnTo>
                <a:lnTo>
                  <a:pt x="1834" y="106"/>
                </a:lnTo>
                <a:lnTo>
                  <a:pt x="1834" y="106"/>
                </a:lnTo>
                <a:lnTo>
                  <a:pt x="1834" y="112"/>
                </a:lnTo>
                <a:lnTo>
                  <a:pt x="1709" y="145"/>
                </a:lnTo>
                <a:lnTo>
                  <a:pt x="1709" y="145"/>
                </a:lnTo>
                <a:lnTo>
                  <a:pt x="1704" y="141"/>
                </a:lnTo>
                <a:lnTo>
                  <a:pt x="1700" y="140"/>
                </a:lnTo>
                <a:lnTo>
                  <a:pt x="1693" y="138"/>
                </a:lnTo>
                <a:lnTo>
                  <a:pt x="1687" y="138"/>
                </a:lnTo>
                <a:lnTo>
                  <a:pt x="1687" y="138"/>
                </a:lnTo>
                <a:lnTo>
                  <a:pt x="1677" y="141"/>
                </a:lnTo>
                <a:lnTo>
                  <a:pt x="1669" y="148"/>
                </a:lnTo>
                <a:lnTo>
                  <a:pt x="1544" y="130"/>
                </a:lnTo>
                <a:lnTo>
                  <a:pt x="1544" y="130"/>
                </a:lnTo>
                <a:lnTo>
                  <a:pt x="1542" y="120"/>
                </a:lnTo>
                <a:lnTo>
                  <a:pt x="1542" y="120"/>
                </a:lnTo>
                <a:lnTo>
                  <a:pt x="1537" y="109"/>
                </a:lnTo>
                <a:lnTo>
                  <a:pt x="1531" y="101"/>
                </a:lnTo>
                <a:lnTo>
                  <a:pt x="1519" y="49"/>
                </a:lnTo>
                <a:lnTo>
                  <a:pt x="1519" y="49"/>
                </a:lnTo>
                <a:lnTo>
                  <a:pt x="1531" y="44"/>
                </a:lnTo>
                <a:lnTo>
                  <a:pt x="1539" y="36"/>
                </a:lnTo>
                <a:lnTo>
                  <a:pt x="1542" y="32"/>
                </a:lnTo>
                <a:lnTo>
                  <a:pt x="1544" y="28"/>
                </a:lnTo>
                <a:lnTo>
                  <a:pt x="1544" y="23"/>
                </a:lnTo>
                <a:lnTo>
                  <a:pt x="1544" y="18"/>
                </a:lnTo>
                <a:lnTo>
                  <a:pt x="1544" y="18"/>
                </a:lnTo>
                <a:lnTo>
                  <a:pt x="1542" y="13"/>
                </a:lnTo>
                <a:lnTo>
                  <a:pt x="1539" y="10"/>
                </a:lnTo>
                <a:lnTo>
                  <a:pt x="1536" y="5"/>
                </a:lnTo>
                <a:lnTo>
                  <a:pt x="1531" y="3"/>
                </a:lnTo>
                <a:lnTo>
                  <a:pt x="1526" y="0"/>
                </a:lnTo>
                <a:lnTo>
                  <a:pt x="1521" y="0"/>
                </a:lnTo>
                <a:lnTo>
                  <a:pt x="1515" y="0"/>
                </a:lnTo>
                <a:lnTo>
                  <a:pt x="1508" y="0"/>
                </a:lnTo>
                <a:lnTo>
                  <a:pt x="1508" y="0"/>
                </a:lnTo>
                <a:lnTo>
                  <a:pt x="1503" y="2"/>
                </a:lnTo>
                <a:lnTo>
                  <a:pt x="1497" y="5"/>
                </a:lnTo>
                <a:lnTo>
                  <a:pt x="1493" y="8"/>
                </a:lnTo>
                <a:lnTo>
                  <a:pt x="1489" y="11"/>
                </a:lnTo>
                <a:lnTo>
                  <a:pt x="1485" y="16"/>
                </a:lnTo>
                <a:lnTo>
                  <a:pt x="1484" y="21"/>
                </a:lnTo>
                <a:lnTo>
                  <a:pt x="1484" y="26"/>
                </a:lnTo>
                <a:lnTo>
                  <a:pt x="1484" y="31"/>
                </a:lnTo>
                <a:lnTo>
                  <a:pt x="1484" y="31"/>
                </a:lnTo>
                <a:lnTo>
                  <a:pt x="1485" y="36"/>
                </a:lnTo>
                <a:lnTo>
                  <a:pt x="1489" y="39"/>
                </a:lnTo>
                <a:lnTo>
                  <a:pt x="1492" y="42"/>
                </a:lnTo>
                <a:lnTo>
                  <a:pt x="1497" y="45"/>
                </a:lnTo>
                <a:lnTo>
                  <a:pt x="1506" y="49"/>
                </a:lnTo>
                <a:lnTo>
                  <a:pt x="1518" y="49"/>
                </a:lnTo>
                <a:lnTo>
                  <a:pt x="1529" y="97"/>
                </a:lnTo>
                <a:lnTo>
                  <a:pt x="1529" y="97"/>
                </a:lnTo>
                <a:lnTo>
                  <a:pt x="1519" y="91"/>
                </a:lnTo>
                <a:lnTo>
                  <a:pt x="1510" y="86"/>
                </a:lnTo>
                <a:lnTo>
                  <a:pt x="1498" y="84"/>
                </a:lnTo>
                <a:lnTo>
                  <a:pt x="1487" y="86"/>
                </a:lnTo>
                <a:lnTo>
                  <a:pt x="1487" y="86"/>
                </a:lnTo>
                <a:lnTo>
                  <a:pt x="1479" y="89"/>
                </a:lnTo>
                <a:lnTo>
                  <a:pt x="1471" y="94"/>
                </a:lnTo>
                <a:lnTo>
                  <a:pt x="1464" y="99"/>
                </a:lnTo>
                <a:lnTo>
                  <a:pt x="1459" y="107"/>
                </a:lnTo>
                <a:lnTo>
                  <a:pt x="1456" y="115"/>
                </a:lnTo>
                <a:lnTo>
                  <a:pt x="1454" y="123"/>
                </a:lnTo>
                <a:lnTo>
                  <a:pt x="1453" y="132"/>
                </a:lnTo>
                <a:lnTo>
                  <a:pt x="1454" y="141"/>
                </a:lnTo>
                <a:lnTo>
                  <a:pt x="1454" y="141"/>
                </a:lnTo>
                <a:lnTo>
                  <a:pt x="1456" y="146"/>
                </a:lnTo>
                <a:lnTo>
                  <a:pt x="1216" y="278"/>
                </a:lnTo>
                <a:lnTo>
                  <a:pt x="1187" y="286"/>
                </a:lnTo>
                <a:lnTo>
                  <a:pt x="1174" y="257"/>
                </a:lnTo>
                <a:lnTo>
                  <a:pt x="1174" y="257"/>
                </a:lnTo>
                <a:lnTo>
                  <a:pt x="1182" y="250"/>
                </a:lnTo>
                <a:lnTo>
                  <a:pt x="1187" y="242"/>
                </a:lnTo>
                <a:lnTo>
                  <a:pt x="1188" y="232"/>
                </a:lnTo>
                <a:lnTo>
                  <a:pt x="1188" y="227"/>
                </a:lnTo>
                <a:lnTo>
                  <a:pt x="1187" y="222"/>
                </a:lnTo>
                <a:lnTo>
                  <a:pt x="1187" y="222"/>
                </a:lnTo>
                <a:lnTo>
                  <a:pt x="1185" y="218"/>
                </a:lnTo>
                <a:lnTo>
                  <a:pt x="1180" y="214"/>
                </a:lnTo>
                <a:lnTo>
                  <a:pt x="1177" y="213"/>
                </a:lnTo>
                <a:lnTo>
                  <a:pt x="1172" y="211"/>
                </a:lnTo>
                <a:lnTo>
                  <a:pt x="1166" y="209"/>
                </a:lnTo>
                <a:lnTo>
                  <a:pt x="1161" y="209"/>
                </a:lnTo>
                <a:lnTo>
                  <a:pt x="1156" y="211"/>
                </a:lnTo>
                <a:lnTo>
                  <a:pt x="1149" y="213"/>
                </a:lnTo>
                <a:lnTo>
                  <a:pt x="1149" y="213"/>
                </a:lnTo>
                <a:lnTo>
                  <a:pt x="1145" y="216"/>
                </a:lnTo>
                <a:lnTo>
                  <a:pt x="1140" y="221"/>
                </a:lnTo>
                <a:lnTo>
                  <a:pt x="1136" y="224"/>
                </a:lnTo>
                <a:lnTo>
                  <a:pt x="1135" y="229"/>
                </a:lnTo>
                <a:lnTo>
                  <a:pt x="1133" y="234"/>
                </a:lnTo>
                <a:lnTo>
                  <a:pt x="1133" y="239"/>
                </a:lnTo>
                <a:lnTo>
                  <a:pt x="1133" y="244"/>
                </a:lnTo>
                <a:lnTo>
                  <a:pt x="1135" y="248"/>
                </a:lnTo>
                <a:lnTo>
                  <a:pt x="1135" y="248"/>
                </a:lnTo>
                <a:lnTo>
                  <a:pt x="1138" y="253"/>
                </a:lnTo>
                <a:lnTo>
                  <a:pt x="1141" y="257"/>
                </a:lnTo>
                <a:lnTo>
                  <a:pt x="1149" y="260"/>
                </a:lnTo>
                <a:lnTo>
                  <a:pt x="1161" y="261"/>
                </a:lnTo>
                <a:lnTo>
                  <a:pt x="1170" y="258"/>
                </a:lnTo>
                <a:lnTo>
                  <a:pt x="1185" y="286"/>
                </a:lnTo>
                <a:lnTo>
                  <a:pt x="1057" y="320"/>
                </a:lnTo>
                <a:lnTo>
                  <a:pt x="950" y="146"/>
                </a:lnTo>
                <a:lnTo>
                  <a:pt x="950" y="146"/>
                </a:lnTo>
                <a:lnTo>
                  <a:pt x="959" y="138"/>
                </a:lnTo>
                <a:lnTo>
                  <a:pt x="964" y="128"/>
                </a:lnTo>
                <a:lnTo>
                  <a:pt x="966" y="123"/>
                </a:lnTo>
                <a:lnTo>
                  <a:pt x="968" y="119"/>
                </a:lnTo>
                <a:lnTo>
                  <a:pt x="966" y="114"/>
                </a:lnTo>
                <a:lnTo>
                  <a:pt x="964" y="109"/>
                </a:lnTo>
                <a:lnTo>
                  <a:pt x="964" y="109"/>
                </a:lnTo>
                <a:lnTo>
                  <a:pt x="961" y="106"/>
                </a:lnTo>
                <a:lnTo>
                  <a:pt x="958" y="102"/>
                </a:lnTo>
                <a:lnTo>
                  <a:pt x="953" y="101"/>
                </a:lnTo>
                <a:lnTo>
                  <a:pt x="947" y="99"/>
                </a:lnTo>
                <a:lnTo>
                  <a:pt x="942" y="99"/>
                </a:lnTo>
                <a:lnTo>
                  <a:pt x="935" y="101"/>
                </a:lnTo>
                <a:lnTo>
                  <a:pt x="929" y="102"/>
                </a:lnTo>
                <a:lnTo>
                  <a:pt x="924" y="106"/>
                </a:lnTo>
                <a:lnTo>
                  <a:pt x="924" y="106"/>
                </a:lnTo>
                <a:lnTo>
                  <a:pt x="917" y="109"/>
                </a:lnTo>
                <a:lnTo>
                  <a:pt x="912" y="114"/>
                </a:lnTo>
                <a:lnTo>
                  <a:pt x="909" y="119"/>
                </a:lnTo>
                <a:lnTo>
                  <a:pt x="908" y="123"/>
                </a:lnTo>
                <a:lnTo>
                  <a:pt x="906" y="128"/>
                </a:lnTo>
                <a:lnTo>
                  <a:pt x="906" y="135"/>
                </a:lnTo>
                <a:lnTo>
                  <a:pt x="906" y="140"/>
                </a:lnTo>
                <a:lnTo>
                  <a:pt x="908" y="143"/>
                </a:lnTo>
                <a:lnTo>
                  <a:pt x="908" y="143"/>
                </a:lnTo>
                <a:lnTo>
                  <a:pt x="911" y="148"/>
                </a:lnTo>
                <a:lnTo>
                  <a:pt x="916" y="151"/>
                </a:lnTo>
                <a:lnTo>
                  <a:pt x="921" y="153"/>
                </a:lnTo>
                <a:lnTo>
                  <a:pt x="925" y="153"/>
                </a:lnTo>
                <a:lnTo>
                  <a:pt x="937" y="153"/>
                </a:lnTo>
                <a:lnTo>
                  <a:pt x="948" y="148"/>
                </a:lnTo>
                <a:lnTo>
                  <a:pt x="1055" y="320"/>
                </a:lnTo>
                <a:lnTo>
                  <a:pt x="951" y="349"/>
                </a:lnTo>
                <a:lnTo>
                  <a:pt x="951" y="349"/>
                </a:lnTo>
                <a:lnTo>
                  <a:pt x="950" y="343"/>
                </a:lnTo>
                <a:lnTo>
                  <a:pt x="945" y="338"/>
                </a:lnTo>
                <a:lnTo>
                  <a:pt x="935" y="328"/>
                </a:lnTo>
                <a:lnTo>
                  <a:pt x="930" y="325"/>
                </a:lnTo>
                <a:lnTo>
                  <a:pt x="924" y="322"/>
                </a:lnTo>
                <a:lnTo>
                  <a:pt x="917" y="322"/>
                </a:lnTo>
                <a:lnTo>
                  <a:pt x="911" y="320"/>
                </a:lnTo>
                <a:lnTo>
                  <a:pt x="911" y="320"/>
                </a:lnTo>
                <a:lnTo>
                  <a:pt x="901" y="322"/>
                </a:lnTo>
                <a:lnTo>
                  <a:pt x="893" y="323"/>
                </a:lnTo>
                <a:lnTo>
                  <a:pt x="885" y="328"/>
                </a:lnTo>
                <a:lnTo>
                  <a:pt x="878" y="333"/>
                </a:lnTo>
                <a:lnTo>
                  <a:pt x="873" y="339"/>
                </a:lnTo>
                <a:lnTo>
                  <a:pt x="869" y="348"/>
                </a:lnTo>
                <a:lnTo>
                  <a:pt x="867" y="356"/>
                </a:lnTo>
                <a:lnTo>
                  <a:pt x="865" y="365"/>
                </a:lnTo>
                <a:lnTo>
                  <a:pt x="865" y="365"/>
                </a:lnTo>
                <a:lnTo>
                  <a:pt x="865" y="374"/>
                </a:lnTo>
                <a:lnTo>
                  <a:pt x="869" y="382"/>
                </a:lnTo>
                <a:lnTo>
                  <a:pt x="872" y="390"/>
                </a:lnTo>
                <a:lnTo>
                  <a:pt x="878" y="396"/>
                </a:lnTo>
                <a:lnTo>
                  <a:pt x="784" y="512"/>
                </a:lnTo>
                <a:lnTo>
                  <a:pt x="654" y="583"/>
                </a:lnTo>
                <a:lnTo>
                  <a:pt x="654" y="583"/>
                </a:lnTo>
                <a:lnTo>
                  <a:pt x="650" y="578"/>
                </a:lnTo>
                <a:lnTo>
                  <a:pt x="645" y="573"/>
                </a:lnTo>
                <a:lnTo>
                  <a:pt x="633" y="567"/>
                </a:lnTo>
                <a:lnTo>
                  <a:pt x="627" y="565"/>
                </a:lnTo>
                <a:lnTo>
                  <a:pt x="620" y="565"/>
                </a:lnTo>
                <a:lnTo>
                  <a:pt x="614" y="565"/>
                </a:lnTo>
                <a:lnTo>
                  <a:pt x="607" y="565"/>
                </a:lnTo>
                <a:lnTo>
                  <a:pt x="607" y="565"/>
                </a:lnTo>
                <a:lnTo>
                  <a:pt x="598" y="568"/>
                </a:lnTo>
                <a:lnTo>
                  <a:pt x="591" y="573"/>
                </a:lnTo>
                <a:lnTo>
                  <a:pt x="585" y="580"/>
                </a:lnTo>
                <a:lnTo>
                  <a:pt x="578" y="586"/>
                </a:lnTo>
                <a:lnTo>
                  <a:pt x="575" y="594"/>
                </a:lnTo>
                <a:lnTo>
                  <a:pt x="573" y="603"/>
                </a:lnTo>
                <a:lnTo>
                  <a:pt x="572" y="611"/>
                </a:lnTo>
                <a:lnTo>
                  <a:pt x="573" y="620"/>
                </a:lnTo>
                <a:lnTo>
                  <a:pt x="573" y="620"/>
                </a:lnTo>
                <a:lnTo>
                  <a:pt x="576" y="629"/>
                </a:lnTo>
                <a:lnTo>
                  <a:pt x="581" y="637"/>
                </a:lnTo>
                <a:lnTo>
                  <a:pt x="586" y="641"/>
                </a:lnTo>
                <a:lnTo>
                  <a:pt x="593" y="648"/>
                </a:lnTo>
                <a:lnTo>
                  <a:pt x="583" y="669"/>
                </a:lnTo>
                <a:lnTo>
                  <a:pt x="583" y="669"/>
                </a:lnTo>
                <a:lnTo>
                  <a:pt x="576" y="669"/>
                </a:lnTo>
                <a:lnTo>
                  <a:pt x="570" y="672"/>
                </a:lnTo>
                <a:lnTo>
                  <a:pt x="565" y="677"/>
                </a:lnTo>
                <a:lnTo>
                  <a:pt x="560" y="682"/>
                </a:lnTo>
                <a:lnTo>
                  <a:pt x="560" y="682"/>
                </a:lnTo>
                <a:lnTo>
                  <a:pt x="555" y="692"/>
                </a:lnTo>
                <a:lnTo>
                  <a:pt x="554" y="702"/>
                </a:lnTo>
                <a:lnTo>
                  <a:pt x="555" y="710"/>
                </a:lnTo>
                <a:lnTo>
                  <a:pt x="560" y="718"/>
                </a:lnTo>
                <a:lnTo>
                  <a:pt x="505" y="830"/>
                </a:lnTo>
                <a:lnTo>
                  <a:pt x="375" y="755"/>
                </a:lnTo>
                <a:lnTo>
                  <a:pt x="375" y="755"/>
                </a:lnTo>
                <a:lnTo>
                  <a:pt x="378" y="742"/>
                </a:lnTo>
                <a:lnTo>
                  <a:pt x="380" y="732"/>
                </a:lnTo>
                <a:lnTo>
                  <a:pt x="378" y="726"/>
                </a:lnTo>
                <a:lnTo>
                  <a:pt x="377" y="723"/>
                </a:lnTo>
                <a:lnTo>
                  <a:pt x="374" y="718"/>
                </a:lnTo>
                <a:lnTo>
                  <a:pt x="370" y="715"/>
                </a:lnTo>
                <a:lnTo>
                  <a:pt x="370" y="715"/>
                </a:lnTo>
                <a:lnTo>
                  <a:pt x="365" y="713"/>
                </a:lnTo>
                <a:lnTo>
                  <a:pt x="361" y="713"/>
                </a:lnTo>
                <a:lnTo>
                  <a:pt x="356" y="713"/>
                </a:lnTo>
                <a:lnTo>
                  <a:pt x="349" y="715"/>
                </a:lnTo>
                <a:lnTo>
                  <a:pt x="344" y="716"/>
                </a:lnTo>
                <a:lnTo>
                  <a:pt x="340" y="721"/>
                </a:lnTo>
                <a:lnTo>
                  <a:pt x="335" y="726"/>
                </a:lnTo>
                <a:lnTo>
                  <a:pt x="331" y="731"/>
                </a:lnTo>
                <a:lnTo>
                  <a:pt x="331" y="731"/>
                </a:lnTo>
                <a:lnTo>
                  <a:pt x="328" y="737"/>
                </a:lnTo>
                <a:lnTo>
                  <a:pt x="327" y="744"/>
                </a:lnTo>
                <a:lnTo>
                  <a:pt x="327" y="749"/>
                </a:lnTo>
                <a:lnTo>
                  <a:pt x="327" y="755"/>
                </a:lnTo>
                <a:lnTo>
                  <a:pt x="328" y="760"/>
                </a:lnTo>
                <a:lnTo>
                  <a:pt x="330" y="765"/>
                </a:lnTo>
                <a:lnTo>
                  <a:pt x="333" y="768"/>
                </a:lnTo>
                <a:lnTo>
                  <a:pt x="336" y="771"/>
                </a:lnTo>
                <a:lnTo>
                  <a:pt x="336" y="771"/>
                </a:lnTo>
                <a:lnTo>
                  <a:pt x="341" y="773"/>
                </a:lnTo>
                <a:lnTo>
                  <a:pt x="346" y="775"/>
                </a:lnTo>
                <a:lnTo>
                  <a:pt x="351" y="773"/>
                </a:lnTo>
                <a:lnTo>
                  <a:pt x="356" y="771"/>
                </a:lnTo>
                <a:lnTo>
                  <a:pt x="365" y="767"/>
                </a:lnTo>
                <a:lnTo>
                  <a:pt x="374" y="757"/>
                </a:lnTo>
                <a:lnTo>
                  <a:pt x="505" y="833"/>
                </a:lnTo>
                <a:lnTo>
                  <a:pt x="476" y="895"/>
                </a:lnTo>
                <a:lnTo>
                  <a:pt x="304" y="1108"/>
                </a:lnTo>
                <a:lnTo>
                  <a:pt x="304" y="1108"/>
                </a:lnTo>
                <a:lnTo>
                  <a:pt x="292" y="1103"/>
                </a:lnTo>
                <a:lnTo>
                  <a:pt x="279" y="1100"/>
                </a:lnTo>
                <a:lnTo>
                  <a:pt x="279" y="1100"/>
                </a:lnTo>
                <a:lnTo>
                  <a:pt x="270" y="1101"/>
                </a:lnTo>
                <a:lnTo>
                  <a:pt x="262" y="1104"/>
                </a:lnTo>
                <a:lnTo>
                  <a:pt x="255" y="1108"/>
                </a:lnTo>
                <a:lnTo>
                  <a:pt x="247" y="1114"/>
                </a:lnTo>
                <a:lnTo>
                  <a:pt x="242" y="1121"/>
                </a:lnTo>
                <a:lnTo>
                  <a:pt x="239" y="1127"/>
                </a:lnTo>
                <a:lnTo>
                  <a:pt x="236" y="1137"/>
                </a:lnTo>
                <a:lnTo>
                  <a:pt x="234" y="1145"/>
                </a:lnTo>
                <a:lnTo>
                  <a:pt x="234" y="1145"/>
                </a:lnTo>
                <a:lnTo>
                  <a:pt x="236" y="1155"/>
                </a:lnTo>
                <a:lnTo>
                  <a:pt x="237" y="1163"/>
                </a:lnTo>
                <a:lnTo>
                  <a:pt x="237" y="1163"/>
                </a:lnTo>
                <a:lnTo>
                  <a:pt x="236" y="1168"/>
                </a:lnTo>
                <a:lnTo>
                  <a:pt x="236" y="1168"/>
                </a:lnTo>
                <a:lnTo>
                  <a:pt x="236" y="1173"/>
                </a:lnTo>
                <a:lnTo>
                  <a:pt x="236" y="1179"/>
                </a:lnTo>
                <a:lnTo>
                  <a:pt x="236" y="1186"/>
                </a:lnTo>
                <a:lnTo>
                  <a:pt x="237" y="1190"/>
                </a:lnTo>
                <a:lnTo>
                  <a:pt x="241" y="1195"/>
                </a:lnTo>
                <a:lnTo>
                  <a:pt x="244" y="1199"/>
                </a:lnTo>
                <a:lnTo>
                  <a:pt x="247" y="1202"/>
                </a:lnTo>
                <a:lnTo>
                  <a:pt x="252" y="1203"/>
                </a:lnTo>
                <a:lnTo>
                  <a:pt x="252" y="1203"/>
                </a:lnTo>
                <a:lnTo>
                  <a:pt x="257" y="1205"/>
                </a:lnTo>
                <a:lnTo>
                  <a:pt x="262" y="1203"/>
                </a:lnTo>
                <a:lnTo>
                  <a:pt x="266" y="1202"/>
                </a:lnTo>
                <a:lnTo>
                  <a:pt x="271" y="1199"/>
                </a:lnTo>
                <a:lnTo>
                  <a:pt x="265" y="1319"/>
                </a:lnTo>
                <a:lnTo>
                  <a:pt x="51" y="1278"/>
                </a:lnTo>
                <a:lnTo>
                  <a:pt x="51" y="1278"/>
                </a:lnTo>
                <a:lnTo>
                  <a:pt x="51" y="1265"/>
                </a:lnTo>
                <a:lnTo>
                  <a:pt x="47" y="1254"/>
                </a:lnTo>
                <a:lnTo>
                  <a:pt x="44" y="1249"/>
                </a:lnTo>
                <a:lnTo>
                  <a:pt x="41" y="1246"/>
                </a:lnTo>
                <a:lnTo>
                  <a:pt x="38" y="1242"/>
                </a:lnTo>
                <a:lnTo>
                  <a:pt x="33" y="1241"/>
                </a:lnTo>
                <a:lnTo>
                  <a:pt x="33" y="1241"/>
                </a:lnTo>
                <a:lnTo>
                  <a:pt x="28" y="1241"/>
                </a:lnTo>
                <a:lnTo>
                  <a:pt x="23" y="1241"/>
                </a:lnTo>
                <a:lnTo>
                  <a:pt x="18" y="1244"/>
                </a:lnTo>
                <a:lnTo>
                  <a:pt x="13" y="1247"/>
                </a:lnTo>
                <a:lnTo>
                  <a:pt x="10" y="1252"/>
                </a:lnTo>
                <a:lnTo>
                  <a:pt x="7" y="1257"/>
                </a:lnTo>
                <a:lnTo>
                  <a:pt x="4" y="1264"/>
                </a:lnTo>
                <a:lnTo>
                  <a:pt x="2" y="1270"/>
                </a:lnTo>
                <a:lnTo>
                  <a:pt x="2" y="1270"/>
                </a:lnTo>
                <a:lnTo>
                  <a:pt x="0" y="1278"/>
                </a:lnTo>
                <a:lnTo>
                  <a:pt x="2" y="1285"/>
                </a:lnTo>
                <a:lnTo>
                  <a:pt x="2" y="1291"/>
                </a:lnTo>
                <a:lnTo>
                  <a:pt x="5" y="1296"/>
                </a:lnTo>
                <a:lnTo>
                  <a:pt x="7" y="1301"/>
                </a:lnTo>
                <a:lnTo>
                  <a:pt x="12" y="1306"/>
                </a:lnTo>
                <a:lnTo>
                  <a:pt x="15" y="1307"/>
                </a:lnTo>
                <a:lnTo>
                  <a:pt x="20" y="1309"/>
                </a:lnTo>
                <a:lnTo>
                  <a:pt x="20" y="1309"/>
                </a:lnTo>
                <a:lnTo>
                  <a:pt x="25" y="1309"/>
                </a:lnTo>
                <a:lnTo>
                  <a:pt x="30" y="1309"/>
                </a:lnTo>
                <a:lnTo>
                  <a:pt x="34" y="1306"/>
                </a:lnTo>
                <a:lnTo>
                  <a:pt x="39" y="1303"/>
                </a:lnTo>
                <a:lnTo>
                  <a:pt x="46" y="1293"/>
                </a:lnTo>
                <a:lnTo>
                  <a:pt x="51" y="1281"/>
                </a:lnTo>
                <a:lnTo>
                  <a:pt x="265" y="1320"/>
                </a:lnTo>
                <a:lnTo>
                  <a:pt x="265" y="1338"/>
                </a:lnTo>
                <a:lnTo>
                  <a:pt x="200" y="1473"/>
                </a:lnTo>
                <a:lnTo>
                  <a:pt x="200" y="1473"/>
                </a:lnTo>
                <a:lnTo>
                  <a:pt x="189" y="1470"/>
                </a:lnTo>
                <a:lnTo>
                  <a:pt x="176" y="1471"/>
                </a:lnTo>
                <a:lnTo>
                  <a:pt x="176" y="1471"/>
                </a:lnTo>
                <a:lnTo>
                  <a:pt x="167" y="1475"/>
                </a:lnTo>
                <a:lnTo>
                  <a:pt x="159" y="1480"/>
                </a:lnTo>
                <a:lnTo>
                  <a:pt x="153" y="1484"/>
                </a:lnTo>
                <a:lnTo>
                  <a:pt x="148" y="1493"/>
                </a:lnTo>
                <a:lnTo>
                  <a:pt x="143" y="1499"/>
                </a:lnTo>
                <a:lnTo>
                  <a:pt x="142" y="1507"/>
                </a:lnTo>
                <a:lnTo>
                  <a:pt x="142" y="1517"/>
                </a:lnTo>
                <a:lnTo>
                  <a:pt x="142" y="1525"/>
                </a:lnTo>
                <a:lnTo>
                  <a:pt x="142" y="1525"/>
                </a:lnTo>
                <a:lnTo>
                  <a:pt x="145" y="1533"/>
                </a:lnTo>
                <a:lnTo>
                  <a:pt x="148" y="1541"/>
                </a:lnTo>
                <a:lnTo>
                  <a:pt x="153" y="1546"/>
                </a:lnTo>
                <a:lnTo>
                  <a:pt x="159" y="1551"/>
                </a:lnTo>
                <a:lnTo>
                  <a:pt x="166" y="1556"/>
                </a:lnTo>
                <a:lnTo>
                  <a:pt x="172" y="1559"/>
                </a:lnTo>
                <a:lnTo>
                  <a:pt x="180" y="1561"/>
                </a:lnTo>
                <a:lnTo>
                  <a:pt x="189" y="1561"/>
                </a:lnTo>
                <a:lnTo>
                  <a:pt x="228" y="1767"/>
                </a:lnTo>
                <a:lnTo>
                  <a:pt x="228" y="1767"/>
                </a:lnTo>
                <a:lnTo>
                  <a:pt x="216" y="1774"/>
                </a:lnTo>
                <a:lnTo>
                  <a:pt x="208" y="1783"/>
                </a:lnTo>
                <a:lnTo>
                  <a:pt x="202" y="1795"/>
                </a:lnTo>
                <a:lnTo>
                  <a:pt x="200" y="1801"/>
                </a:lnTo>
                <a:lnTo>
                  <a:pt x="200" y="1808"/>
                </a:lnTo>
                <a:lnTo>
                  <a:pt x="200" y="1808"/>
                </a:lnTo>
                <a:lnTo>
                  <a:pt x="202" y="1816"/>
                </a:lnTo>
                <a:lnTo>
                  <a:pt x="203" y="1824"/>
                </a:lnTo>
                <a:lnTo>
                  <a:pt x="206" y="1830"/>
                </a:lnTo>
                <a:lnTo>
                  <a:pt x="211" y="1837"/>
                </a:lnTo>
                <a:lnTo>
                  <a:pt x="216" y="1842"/>
                </a:lnTo>
                <a:lnTo>
                  <a:pt x="223" y="1847"/>
                </a:lnTo>
                <a:lnTo>
                  <a:pt x="229" y="1850"/>
                </a:lnTo>
                <a:lnTo>
                  <a:pt x="237" y="1851"/>
                </a:lnTo>
                <a:lnTo>
                  <a:pt x="236" y="1887"/>
                </a:lnTo>
                <a:lnTo>
                  <a:pt x="184" y="1895"/>
                </a:lnTo>
                <a:lnTo>
                  <a:pt x="184" y="1895"/>
                </a:lnTo>
                <a:lnTo>
                  <a:pt x="179" y="1884"/>
                </a:lnTo>
                <a:lnTo>
                  <a:pt x="172" y="1876"/>
                </a:lnTo>
                <a:lnTo>
                  <a:pt x="167" y="1873"/>
                </a:lnTo>
                <a:lnTo>
                  <a:pt x="164" y="1871"/>
                </a:lnTo>
                <a:lnTo>
                  <a:pt x="159" y="1869"/>
                </a:lnTo>
                <a:lnTo>
                  <a:pt x="155" y="1869"/>
                </a:lnTo>
                <a:lnTo>
                  <a:pt x="155" y="1869"/>
                </a:lnTo>
                <a:lnTo>
                  <a:pt x="150" y="1871"/>
                </a:lnTo>
                <a:lnTo>
                  <a:pt x="145" y="1873"/>
                </a:lnTo>
                <a:lnTo>
                  <a:pt x="142" y="1877"/>
                </a:lnTo>
                <a:lnTo>
                  <a:pt x="138" y="1881"/>
                </a:lnTo>
                <a:lnTo>
                  <a:pt x="137" y="1886"/>
                </a:lnTo>
                <a:lnTo>
                  <a:pt x="135" y="1892"/>
                </a:lnTo>
                <a:lnTo>
                  <a:pt x="133" y="1899"/>
                </a:lnTo>
                <a:lnTo>
                  <a:pt x="135" y="1905"/>
                </a:lnTo>
                <a:lnTo>
                  <a:pt x="135" y="1905"/>
                </a:lnTo>
                <a:lnTo>
                  <a:pt x="137" y="1912"/>
                </a:lnTo>
                <a:lnTo>
                  <a:pt x="138" y="1918"/>
                </a:lnTo>
                <a:lnTo>
                  <a:pt x="142" y="1923"/>
                </a:lnTo>
                <a:lnTo>
                  <a:pt x="146" y="1926"/>
                </a:lnTo>
                <a:lnTo>
                  <a:pt x="150" y="1929"/>
                </a:lnTo>
                <a:lnTo>
                  <a:pt x="155" y="1933"/>
                </a:lnTo>
                <a:lnTo>
                  <a:pt x="159" y="1933"/>
                </a:lnTo>
                <a:lnTo>
                  <a:pt x="164" y="1933"/>
                </a:lnTo>
                <a:lnTo>
                  <a:pt x="164" y="1933"/>
                </a:lnTo>
                <a:lnTo>
                  <a:pt x="169" y="1931"/>
                </a:lnTo>
                <a:lnTo>
                  <a:pt x="174" y="1929"/>
                </a:lnTo>
                <a:lnTo>
                  <a:pt x="177" y="1925"/>
                </a:lnTo>
                <a:lnTo>
                  <a:pt x="180" y="1921"/>
                </a:lnTo>
                <a:lnTo>
                  <a:pt x="184" y="1910"/>
                </a:lnTo>
                <a:lnTo>
                  <a:pt x="184" y="1899"/>
                </a:lnTo>
                <a:lnTo>
                  <a:pt x="236" y="1889"/>
                </a:lnTo>
                <a:lnTo>
                  <a:pt x="228" y="2056"/>
                </a:lnTo>
                <a:lnTo>
                  <a:pt x="59" y="2102"/>
                </a:lnTo>
                <a:lnTo>
                  <a:pt x="59" y="2102"/>
                </a:lnTo>
                <a:lnTo>
                  <a:pt x="52" y="2089"/>
                </a:lnTo>
                <a:lnTo>
                  <a:pt x="46" y="2080"/>
                </a:lnTo>
                <a:lnTo>
                  <a:pt x="41" y="2077"/>
                </a:lnTo>
                <a:lnTo>
                  <a:pt x="36" y="2074"/>
                </a:lnTo>
                <a:lnTo>
                  <a:pt x="31" y="2074"/>
                </a:lnTo>
                <a:lnTo>
                  <a:pt x="26" y="2074"/>
                </a:lnTo>
                <a:lnTo>
                  <a:pt x="26" y="2074"/>
                </a:lnTo>
                <a:lnTo>
                  <a:pt x="21" y="2076"/>
                </a:lnTo>
                <a:lnTo>
                  <a:pt x="18" y="2079"/>
                </a:lnTo>
                <a:lnTo>
                  <a:pt x="15" y="2084"/>
                </a:lnTo>
                <a:lnTo>
                  <a:pt x="12" y="2089"/>
                </a:lnTo>
                <a:lnTo>
                  <a:pt x="10" y="2095"/>
                </a:lnTo>
                <a:lnTo>
                  <a:pt x="10" y="2102"/>
                </a:lnTo>
                <a:lnTo>
                  <a:pt x="10" y="2108"/>
                </a:lnTo>
                <a:lnTo>
                  <a:pt x="12" y="2115"/>
                </a:lnTo>
                <a:lnTo>
                  <a:pt x="12" y="2115"/>
                </a:lnTo>
                <a:lnTo>
                  <a:pt x="13" y="2123"/>
                </a:lnTo>
                <a:lnTo>
                  <a:pt x="17" y="2128"/>
                </a:lnTo>
                <a:lnTo>
                  <a:pt x="20" y="2134"/>
                </a:lnTo>
                <a:lnTo>
                  <a:pt x="25" y="2137"/>
                </a:lnTo>
                <a:lnTo>
                  <a:pt x="30" y="2141"/>
                </a:lnTo>
                <a:lnTo>
                  <a:pt x="34" y="2142"/>
                </a:lnTo>
                <a:lnTo>
                  <a:pt x="39" y="2144"/>
                </a:lnTo>
                <a:lnTo>
                  <a:pt x="44" y="2142"/>
                </a:lnTo>
                <a:lnTo>
                  <a:pt x="44" y="2142"/>
                </a:lnTo>
                <a:lnTo>
                  <a:pt x="49" y="2141"/>
                </a:lnTo>
                <a:lnTo>
                  <a:pt x="52" y="2137"/>
                </a:lnTo>
                <a:lnTo>
                  <a:pt x="56" y="2134"/>
                </a:lnTo>
                <a:lnTo>
                  <a:pt x="59" y="2129"/>
                </a:lnTo>
                <a:lnTo>
                  <a:pt x="60" y="2116"/>
                </a:lnTo>
                <a:lnTo>
                  <a:pt x="59" y="2103"/>
                </a:lnTo>
                <a:lnTo>
                  <a:pt x="226" y="2058"/>
                </a:lnTo>
                <a:lnTo>
                  <a:pt x="224" y="2103"/>
                </a:lnTo>
                <a:lnTo>
                  <a:pt x="224" y="2103"/>
                </a:lnTo>
                <a:lnTo>
                  <a:pt x="216" y="2103"/>
                </a:lnTo>
                <a:lnTo>
                  <a:pt x="208" y="2106"/>
                </a:lnTo>
                <a:lnTo>
                  <a:pt x="202" y="2111"/>
                </a:lnTo>
                <a:lnTo>
                  <a:pt x="195" y="2116"/>
                </a:lnTo>
                <a:lnTo>
                  <a:pt x="190" y="2123"/>
                </a:lnTo>
                <a:lnTo>
                  <a:pt x="185" y="2131"/>
                </a:lnTo>
                <a:lnTo>
                  <a:pt x="184" y="2139"/>
                </a:lnTo>
                <a:lnTo>
                  <a:pt x="182" y="2147"/>
                </a:lnTo>
                <a:lnTo>
                  <a:pt x="182" y="2147"/>
                </a:lnTo>
                <a:lnTo>
                  <a:pt x="184" y="2157"/>
                </a:lnTo>
                <a:lnTo>
                  <a:pt x="185" y="2165"/>
                </a:lnTo>
                <a:lnTo>
                  <a:pt x="190" y="2173"/>
                </a:lnTo>
                <a:lnTo>
                  <a:pt x="195" y="2180"/>
                </a:lnTo>
                <a:lnTo>
                  <a:pt x="202" y="2184"/>
                </a:lnTo>
                <a:lnTo>
                  <a:pt x="210" y="2189"/>
                </a:lnTo>
                <a:lnTo>
                  <a:pt x="218" y="2191"/>
                </a:lnTo>
                <a:lnTo>
                  <a:pt x="228" y="2193"/>
                </a:lnTo>
                <a:lnTo>
                  <a:pt x="228" y="2193"/>
                </a:lnTo>
                <a:lnTo>
                  <a:pt x="237" y="2191"/>
                </a:lnTo>
                <a:lnTo>
                  <a:pt x="247" y="2188"/>
                </a:lnTo>
                <a:lnTo>
                  <a:pt x="328" y="2313"/>
                </a:lnTo>
                <a:lnTo>
                  <a:pt x="356" y="2459"/>
                </a:lnTo>
                <a:lnTo>
                  <a:pt x="356" y="2459"/>
                </a:lnTo>
                <a:lnTo>
                  <a:pt x="344" y="2464"/>
                </a:lnTo>
                <a:lnTo>
                  <a:pt x="336" y="2470"/>
                </a:lnTo>
                <a:lnTo>
                  <a:pt x="330" y="2480"/>
                </a:lnTo>
                <a:lnTo>
                  <a:pt x="325" y="2491"/>
                </a:lnTo>
                <a:lnTo>
                  <a:pt x="309" y="2499"/>
                </a:lnTo>
                <a:lnTo>
                  <a:pt x="309" y="2499"/>
                </a:lnTo>
                <a:lnTo>
                  <a:pt x="301" y="2490"/>
                </a:lnTo>
                <a:lnTo>
                  <a:pt x="292" y="2483"/>
                </a:lnTo>
                <a:lnTo>
                  <a:pt x="286" y="2482"/>
                </a:lnTo>
                <a:lnTo>
                  <a:pt x="281" y="2482"/>
                </a:lnTo>
                <a:lnTo>
                  <a:pt x="276" y="2482"/>
                </a:lnTo>
                <a:lnTo>
                  <a:pt x="273" y="2483"/>
                </a:lnTo>
                <a:lnTo>
                  <a:pt x="273" y="2483"/>
                </a:lnTo>
                <a:lnTo>
                  <a:pt x="268" y="2487"/>
                </a:lnTo>
                <a:lnTo>
                  <a:pt x="265" y="2490"/>
                </a:lnTo>
                <a:lnTo>
                  <a:pt x="263" y="2495"/>
                </a:lnTo>
                <a:lnTo>
                  <a:pt x="262" y="2501"/>
                </a:lnTo>
                <a:lnTo>
                  <a:pt x="262" y="2506"/>
                </a:lnTo>
                <a:lnTo>
                  <a:pt x="263" y="2512"/>
                </a:lnTo>
                <a:lnTo>
                  <a:pt x="265" y="2519"/>
                </a:lnTo>
                <a:lnTo>
                  <a:pt x="268" y="2525"/>
                </a:lnTo>
                <a:lnTo>
                  <a:pt x="268" y="2525"/>
                </a:lnTo>
                <a:lnTo>
                  <a:pt x="271" y="2530"/>
                </a:lnTo>
                <a:lnTo>
                  <a:pt x="276" y="2537"/>
                </a:lnTo>
                <a:lnTo>
                  <a:pt x="281" y="2540"/>
                </a:lnTo>
                <a:lnTo>
                  <a:pt x="286" y="2543"/>
                </a:lnTo>
                <a:lnTo>
                  <a:pt x="291" y="2545"/>
                </a:lnTo>
                <a:lnTo>
                  <a:pt x="296" y="2545"/>
                </a:lnTo>
                <a:lnTo>
                  <a:pt x="301" y="2545"/>
                </a:lnTo>
                <a:lnTo>
                  <a:pt x="305" y="2543"/>
                </a:lnTo>
                <a:lnTo>
                  <a:pt x="305" y="2543"/>
                </a:lnTo>
                <a:lnTo>
                  <a:pt x="310" y="2540"/>
                </a:lnTo>
                <a:lnTo>
                  <a:pt x="312" y="2535"/>
                </a:lnTo>
                <a:lnTo>
                  <a:pt x="315" y="2530"/>
                </a:lnTo>
                <a:lnTo>
                  <a:pt x="315" y="2525"/>
                </a:lnTo>
                <a:lnTo>
                  <a:pt x="315" y="2514"/>
                </a:lnTo>
                <a:lnTo>
                  <a:pt x="310" y="2503"/>
                </a:lnTo>
                <a:lnTo>
                  <a:pt x="325" y="2495"/>
                </a:lnTo>
                <a:lnTo>
                  <a:pt x="325" y="2495"/>
                </a:lnTo>
                <a:lnTo>
                  <a:pt x="323" y="2503"/>
                </a:lnTo>
                <a:lnTo>
                  <a:pt x="325" y="2512"/>
                </a:lnTo>
                <a:lnTo>
                  <a:pt x="325" y="2512"/>
                </a:lnTo>
                <a:lnTo>
                  <a:pt x="328" y="2521"/>
                </a:lnTo>
                <a:lnTo>
                  <a:pt x="333" y="2529"/>
                </a:lnTo>
                <a:lnTo>
                  <a:pt x="338" y="2535"/>
                </a:lnTo>
                <a:lnTo>
                  <a:pt x="346" y="2540"/>
                </a:lnTo>
                <a:lnTo>
                  <a:pt x="353" y="2543"/>
                </a:lnTo>
                <a:lnTo>
                  <a:pt x="362" y="2547"/>
                </a:lnTo>
                <a:lnTo>
                  <a:pt x="370" y="2547"/>
                </a:lnTo>
                <a:lnTo>
                  <a:pt x="380" y="2545"/>
                </a:lnTo>
                <a:lnTo>
                  <a:pt x="380" y="2545"/>
                </a:lnTo>
                <a:lnTo>
                  <a:pt x="390" y="2542"/>
                </a:lnTo>
                <a:lnTo>
                  <a:pt x="398" y="2537"/>
                </a:lnTo>
                <a:lnTo>
                  <a:pt x="452" y="2589"/>
                </a:lnTo>
                <a:lnTo>
                  <a:pt x="223" y="2748"/>
                </a:lnTo>
                <a:lnTo>
                  <a:pt x="223" y="2748"/>
                </a:lnTo>
                <a:lnTo>
                  <a:pt x="213" y="2737"/>
                </a:lnTo>
                <a:lnTo>
                  <a:pt x="202" y="2730"/>
                </a:lnTo>
                <a:lnTo>
                  <a:pt x="197" y="2728"/>
                </a:lnTo>
                <a:lnTo>
                  <a:pt x="190" y="2728"/>
                </a:lnTo>
                <a:lnTo>
                  <a:pt x="185" y="2728"/>
                </a:lnTo>
                <a:lnTo>
                  <a:pt x="182" y="2730"/>
                </a:lnTo>
                <a:lnTo>
                  <a:pt x="182" y="2730"/>
                </a:lnTo>
                <a:lnTo>
                  <a:pt x="177" y="2735"/>
                </a:lnTo>
                <a:lnTo>
                  <a:pt x="176" y="2738"/>
                </a:lnTo>
                <a:lnTo>
                  <a:pt x="174" y="2745"/>
                </a:lnTo>
                <a:lnTo>
                  <a:pt x="174" y="2750"/>
                </a:lnTo>
                <a:lnTo>
                  <a:pt x="174" y="2756"/>
                </a:lnTo>
                <a:lnTo>
                  <a:pt x="176" y="2763"/>
                </a:lnTo>
                <a:lnTo>
                  <a:pt x="179" y="2769"/>
                </a:lnTo>
                <a:lnTo>
                  <a:pt x="182" y="2776"/>
                </a:lnTo>
                <a:lnTo>
                  <a:pt x="182" y="2776"/>
                </a:lnTo>
                <a:lnTo>
                  <a:pt x="187" y="2782"/>
                </a:lnTo>
                <a:lnTo>
                  <a:pt x="193" y="2787"/>
                </a:lnTo>
                <a:lnTo>
                  <a:pt x="198" y="2792"/>
                </a:lnTo>
                <a:lnTo>
                  <a:pt x="203" y="2793"/>
                </a:lnTo>
                <a:lnTo>
                  <a:pt x="210" y="2797"/>
                </a:lnTo>
                <a:lnTo>
                  <a:pt x="215" y="2797"/>
                </a:lnTo>
                <a:lnTo>
                  <a:pt x="219" y="2795"/>
                </a:lnTo>
                <a:lnTo>
                  <a:pt x="224" y="2793"/>
                </a:lnTo>
                <a:lnTo>
                  <a:pt x="224" y="2793"/>
                </a:lnTo>
                <a:lnTo>
                  <a:pt x="228" y="2790"/>
                </a:lnTo>
                <a:lnTo>
                  <a:pt x="231" y="2785"/>
                </a:lnTo>
                <a:lnTo>
                  <a:pt x="232" y="2780"/>
                </a:lnTo>
                <a:lnTo>
                  <a:pt x="232" y="2774"/>
                </a:lnTo>
                <a:lnTo>
                  <a:pt x="231" y="2763"/>
                </a:lnTo>
                <a:lnTo>
                  <a:pt x="224" y="2750"/>
                </a:lnTo>
                <a:lnTo>
                  <a:pt x="453" y="2590"/>
                </a:lnTo>
                <a:lnTo>
                  <a:pt x="596" y="2725"/>
                </a:lnTo>
                <a:lnTo>
                  <a:pt x="627" y="2772"/>
                </a:lnTo>
                <a:lnTo>
                  <a:pt x="627" y="2772"/>
                </a:lnTo>
                <a:lnTo>
                  <a:pt x="624" y="2776"/>
                </a:lnTo>
                <a:lnTo>
                  <a:pt x="622" y="2780"/>
                </a:lnTo>
                <a:lnTo>
                  <a:pt x="622" y="2785"/>
                </a:lnTo>
                <a:lnTo>
                  <a:pt x="622" y="2790"/>
                </a:lnTo>
                <a:lnTo>
                  <a:pt x="625" y="2802"/>
                </a:lnTo>
                <a:lnTo>
                  <a:pt x="627" y="2806"/>
                </a:lnTo>
                <a:lnTo>
                  <a:pt x="632" y="2811"/>
                </a:lnTo>
                <a:lnTo>
                  <a:pt x="632" y="2811"/>
                </a:lnTo>
                <a:lnTo>
                  <a:pt x="638" y="2818"/>
                </a:lnTo>
                <a:lnTo>
                  <a:pt x="645" y="2821"/>
                </a:lnTo>
                <a:lnTo>
                  <a:pt x="653" y="2823"/>
                </a:lnTo>
                <a:lnTo>
                  <a:pt x="659" y="2823"/>
                </a:lnTo>
                <a:lnTo>
                  <a:pt x="745" y="2954"/>
                </a:lnTo>
                <a:lnTo>
                  <a:pt x="745" y="2954"/>
                </a:lnTo>
                <a:lnTo>
                  <a:pt x="739" y="2961"/>
                </a:lnTo>
                <a:lnTo>
                  <a:pt x="734" y="2969"/>
                </a:lnTo>
                <a:lnTo>
                  <a:pt x="731" y="2979"/>
                </a:lnTo>
                <a:lnTo>
                  <a:pt x="729" y="2988"/>
                </a:lnTo>
                <a:lnTo>
                  <a:pt x="729" y="2988"/>
                </a:lnTo>
                <a:lnTo>
                  <a:pt x="731" y="2998"/>
                </a:lnTo>
                <a:lnTo>
                  <a:pt x="732" y="3006"/>
                </a:lnTo>
                <a:lnTo>
                  <a:pt x="737" y="3014"/>
                </a:lnTo>
                <a:lnTo>
                  <a:pt x="742" y="3021"/>
                </a:lnTo>
                <a:lnTo>
                  <a:pt x="749" y="3026"/>
                </a:lnTo>
                <a:lnTo>
                  <a:pt x="757" y="3031"/>
                </a:lnTo>
                <a:lnTo>
                  <a:pt x="765" y="3032"/>
                </a:lnTo>
                <a:lnTo>
                  <a:pt x="774" y="3034"/>
                </a:lnTo>
                <a:lnTo>
                  <a:pt x="774" y="3034"/>
                </a:lnTo>
                <a:lnTo>
                  <a:pt x="786" y="3032"/>
                </a:lnTo>
                <a:lnTo>
                  <a:pt x="797" y="3027"/>
                </a:lnTo>
                <a:lnTo>
                  <a:pt x="807" y="3019"/>
                </a:lnTo>
                <a:lnTo>
                  <a:pt x="813" y="3009"/>
                </a:lnTo>
                <a:lnTo>
                  <a:pt x="953" y="3063"/>
                </a:lnTo>
                <a:lnTo>
                  <a:pt x="1060" y="3165"/>
                </a:lnTo>
                <a:lnTo>
                  <a:pt x="1060" y="3165"/>
                </a:lnTo>
                <a:lnTo>
                  <a:pt x="1055" y="3174"/>
                </a:lnTo>
                <a:lnTo>
                  <a:pt x="1052" y="3183"/>
                </a:lnTo>
                <a:lnTo>
                  <a:pt x="1052" y="3193"/>
                </a:lnTo>
                <a:lnTo>
                  <a:pt x="1054" y="3203"/>
                </a:lnTo>
                <a:lnTo>
                  <a:pt x="1054" y="3203"/>
                </a:lnTo>
                <a:lnTo>
                  <a:pt x="1055" y="3211"/>
                </a:lnTo>
                <a:lnTo>
                  <a:pt x="1060" y="3219"/>
                </a:lnTo>
                <a:lnTo>
                  <a:pt x="1067" y="3225"/>
                </a:lnTo>
                <a:lnTo>
                  <a:pt x="1073" y="3230"/>
                </a:lnTo>
                <a:lnTo>
                  <a:pt x="1081" y="3234"/>
                </a:lnTo>
                <a:lnTo>
                  <a:pt x="1089" y="3237"/>
                </a:lnTo>
                <a:lnTo>
                  <a:pt x="1097" y="3237"/>
                </a:lnTo>
                <a:lnTo>
                  <a:pt x="1107" y="3235"/>
                </a:lnTo>
                <a:lnTo>
                  <a:pt x="1107" y="3235"/>
                </a:lnTo>
                <a:lnTo>
                  <a:pt x="1119" y="3232"/>
                </a:lnTo>
                <a:lnTo>
                  <a:pt x="1128" y="3224"/>
                </a:lnTo>
                <a:lnTo>
                  <a:pt x="1136" y="3214"/>
                </a:lnTo>
                <a:lnTo>
                  <a:pt x="1140" y="3203"/>
                </a:lnTo>
                <a:lnTo>
                  <a:pt x="1411" y="3238"/>
                </a:lnTo>
                <a:lnTo>
                  <a:pt x="1541" y="3289"/>
                </a:lnTo>
                <a:lnTo>
                  <a:pt x="1524" y="3373"/>
                </a:lnTo>
                <a:lnTo>
                  <a:pt x="1524" y="3373"/>
                </a:lnTo>
                <a:lnTo>
                  <a:pt x="1511" y="3372"/>
                </a:lnTo>
                <a:lnTo>
                  <a:pt x="1500" y="3375"/>
                </a:lnTo>
                <a:lnTo>
                  <a:pt x="1495" y="3378"/>
                </a:lnTo>
                <a:lnTo>
                  <a:pt x="1492" y="3381"/>
                </a:lnTo>
                <a:lnTo>
                  <a:pt x="1489" y="3385"/>
                </a:lnTo>
                <a:lnTo>
                  <a:pt x="1487" y="3390"/>
                </a:lnTo>
                <a:lnTo>
                  <a:pt x="1487" y="3390"/>
                </a:lnTo>
                <a:lnTo>
                  <a:pt x="1487" y="3394"/>
                </a:lnTo>
                <a:lnTo>
                  <a:pt x="1489" y="3399"/>
                </a:lnTo>
                <a:lnTo>
                  <a:pt x="1490" y="3404"/>
                </a:lnTo>
                <a:lnTo>
                  <a:pt x="1493" y="3409"/>
                </a:lnTo>
                <a:lnTo>
                  <a:pt x="1498" y="3414"/>
                </a:lnTo>
                <a:lnTo>
                  <a:pt x="1503" y="3417"/>
                </a:lnTo>
                <a:lnTo>
                  <a:pt x="1510" y="3419"/>
                </a:lnTo>
                <a:lnTo>
                  <a:pt x="1516" y="3420"/>
                </a:lnTo>
                <a:lnTo>
                  <a:pt x="1516" y="3420"/>
                </a:lnTo>
                <a:lnTo>
                  <a:pt x="1523" y="3422"/>
                </a:lnTo>
                <a:lnTo>
                  <a:pt x="1529" y="3422"/>
                </a:lnTo>
                <a:lnTo>
                  <a:pt x="1536" y="3420"/>
                </a:lnTo>
                <a:lnTo>
                  <a:pt x="1541" y="3419"/>
                </a:lnTo>
                <a:lnTo>
                  <a:pt x="1545" y="3416"/>
                </a:lnTo>
                <a:lnTo>
                  <a:pt x="1550" y="3412"/>
                </a:lnTo>
                <a:lnTo>
                  <a:pt x="1552" y="3407"/>
                </a:lnTo>
                <a:lnTo>
                  <a:pt x="1553" y="3403"/>
                </a:lnTo>
                <a:lnTo>
                  <a:pt x="1553" y="3403"/>
                </a:lnTo>
                <a:lnTo>
                  <a:pt x="1553" y="3398"/>
                </a:lnTo>
                <a:lnTo>
                  <a:pt x="1553" y="3393"/>
                </a:lnTo>
                <a:lnTo>
                  <a:pt x="1550" y="3388"/>
                </a:lnTo>
                <a:lnTo>
                  <a:pt x="1547" y="3385"/>
                </a:lnTo>
                <a:lnTo>
                  <a:pt x="1539" y="3377"/>
                </a:lnTo>
                <a:lnTo>
                  <a:pt x="1526" y="3373"/>
                </a:lnTo>
                <a:lnTo>
                  <a:pt x="1542" y="3289"/>
                </a:lnTo>
                <a:lnTo>
                  <a:pt x="1667" y="3338"/>
                </a:lnTo>
                <a:lnTo>
                  <a:pt x="1667" y="3338"/>
                </a:lnTo>
                <a:lnTo>
                  <a:pt x="1665" y="3347"/>
                </a:lnTo>
                <a:lnTo>
                  <a:pt x="1665" y="3347"/>
                </a:lnTo>
                <a:lnTo>
                  <a:pt x="1665" y="3357"/>
                </a:lnTo>
                <a:lnTo>
                  <a:pt x="1669" y="3365"/>
                </a:lnTo>
                <a:lnTo>
                  <a:pt x="1674" y="3373"/>
                </a:lnTo>
                <a:lnTo>
                  <a:pt x="1678" y="3380"/>
                </a:lnTo>
                <a:lnTo>
                  <a:pt x="1685" y="3385"/>
                </a:lnTo>
                <a:lnTo>
                  <a:pt x="1693" y="3390"/>
                </a:lnTo>
                <a:lnTo>
                  <a:pt x="1701" y="3393"/>
                </a:lnTo>
                <a:lnTo>
                  <a:pt x="1711" y="3393"/>
                </a:lnTo>
                <a:lnTo>
                  <a:pt x="1711" y="3393"/>
                </a:lnTo>
                <a:lnTo>
                  <a:pt x="1719" y="3393"/>
                </a:lnTo>
                <a:lnTo>
                  <a:pt x="1727" y="3390"/>
                </a:lnTo>
                <a:lnTo>
                  <a:pt x="1735" y="3385"/>
                </a:lnTo>
                <a:lnTo>
                  <a:pt x="1742" y="3380"/>
                </a:lnTo>
                <a:lnTo>
                  <a:pt x="1748" y="3373"/>
                </a:lnTo>
                <a:lnTo>
                  <a:pt x="1751" y="3365"/>
                </a:lnTo>
                <a:lnTo>
                  <a:pt x="1755" y="3357"/>
                </a:lnTo>
                <a:lnTo>
                  <a:pt x="1755" y="3347"/>
                </a:lnTo>
                <a:lnTo>
                  <a:pt x="1755" y="3347"/>
                </a:lnTo>
                <a:lnTo>
                  <a:pt x="1755" y="3342"/>
                </a:lnTo>
                <a:lnTo>
                  <a:pt x="1898" y="3303"/>
                </a:lnTo>
                <a:lnTo>
                  <a:pt x="2045" y="3323"/>
                </a:lnTo>
                <a:lnTo>
                  <a:pt x="2045" y="3323"/>
                </a:lnTo>
                <a:lnTo>
                  <a:pt x="2047" y="3333"/>
                </a:lnTo>
                <a:lnTo>
                  <a:pt x="2047" y="3333"/>
                </a:lnTo>
                <a:lnTo>
                  <a:pt x="2050" y="3342"/>
                </a:lnTo>
                <a:lnTo>
                  <a:pt x="2055" y="3349"/>
                </a:lnTo>
                <a:lnTo>
                  <a:pt x="2060" y="3355"/>
                </a:lnTo>
                <a:lnTo>
                  <a:pt x="2068" y="3362"/>
                </a:lnTo>
                <a:lnTo>
                  <a:pt x="2074" y="3365"/>
                </a:lnTo>
                <a:lnTo>
                  <a:pt x="2084" y="3367"/>
                </a:lnTo>
                <a:lnTo>
                  <a:pt x="2092" y="3368"/>
                </a:lnTo>
                <a:lnTo>
                  <a:pt x="2102" y="3367"/>
                </a:lnTo>
                <a:lnTo>
                  <a:pt x="2102" y="3367"/>
                </a:lnTo>
                <a:lnTo>
                  <a:pt x="2110" y="3364"/>
                </a:lnTo>
                <a:lnTo>
                  <a:pt x="2117" y="3359"/>
                </a:lnTo>
                <a:lnTo>
                  <a:pt x="2123" y="3354"/>
                </a:lnTo>
                <a:lnTo>
                  <a:pt x="2130" y="3346"/>
                </a:lnTo>
                <a:lnTo>
                  <a:pt x="2133" y="3339"/>
                </a:lnTo>
                <a:lnTo>
                  <a:pt x="2135" y="3329"/>
                </a:lnTo>
                <a:lnTo>
                  <a:pt x="2136" y="3321"/>
                </a:lnTo>
                <a:lnTo>
                  <a:pt x="2135" y="3312"/>
                </a:lnTo>
                <a:lnTo>
                  <a:pt x="2135" y="3312"/>
                </a:lnTo>
                <a:lnTo>
                  <a:pt x="2133" y="3307"/>
                </a:lnTo>
                <a:lnTo>
                  <a:pt x="2284" y="3224"/>
                </a:lnTo>
                <a:lnTo>
                  <a:pt x="2323" y="3368"/>
                </a:lnTo>
                <a:lnTo>
                  <a:pt x="2323" y="3368"/>
                </a:lnTo>
                <a:lnTo>
                  <a:pt x="2310" y="3375"/>
                </a:lnTo>
                <a:lnTo>
                  <a:pt x="2302" y="3381"/>
                </a:lnTo>
                <a:lnTo>
                  <a:pt x="2298" y="3386"/>
                </a:lnTo>
                <a:lnTo>
                  <a:pt x="2297" y="3391"/>
                </a:lnTo>
                <a:lnTo>
                  <a:pt x="2295" y="3396"/>
                </a:lnTo>
                <a:lnTo>
                  <a:pt x="2297" y="3401"/>
                </a:lnTo>
                <a:lnTo>
                  <a:pt x="2297" y="3401"/>
                </a:lnTo>
                <a:lnTo>
                  <a:pt x="2298" y="3406"/>
                </a:lnTo>
                <a:lnTo>
                  <a:pt x="2302" y="3409"/>
                </a:lnTo>
                <a:lnTo>
                  <a:pt x="2305" y="3412"/>
                </a:lnTo>
                <a:lnTo>
                  <a:pt x="2310" y="3416"/>
                </a:lnTo>
                <a:lnTo>
                  <a:pt x="2316" y="3417"/>
                </a:lnTo>
                <a:lnTo>
                  <a:pt x="2323" y="3417"/>
                </a:lnTo>
                <a:lnTo>
                  <a:pt x="2329" y="3417"/>
                </a:lnTo>
                <a:lnTo>
                  <a:pt x="2336" y="3416"/>
                </a:lnTo>
                <a:lnTo>
                  <a:pt x="2336" y="3416"/>
                </a:lnTo>
                <a:lnTo>
                  <a:pt x="2342" y="3414"/>
                </a:lnTo>
                <a:lnTo>
                  <a:pt x="2349" y="3411"/>
                </a:lnTo>
                <a:lnTo>
                  <a:pt x="2354" y="3407"/>
                </a:lnTo>
                <a:lnTo>
                  <a:pt x="2358" y="3403"/>
                </a:lnTo>
                <a:lnTo>
                  <a:pt x="2360" y="3398"/>
                </a:lnTo>
                <a:lnTo>
                  <a:pt x="2363" y="3393"/>
                </a:lnTo>
                <a:lnTo>
                  <a:pt x="2363" y="3388"/>
                </a:lnTo>
                <a:lnTo>
                  <a:pt x="2363" y="3383"/>
                </a:lnTo>
                <a:lnTo>
                  <a:pt x="2363" y="3383"/>
                </a:lnTo>
                <a:lnTo>
                  <a:pt x="2360" y="3378"/>
                </a:lnTo>
                <a:lnTo>
                  <a:pt x="2358" y="3375"/>
                </a:lnTo>
                <a:lnTo>
                  <a:pt x="2354" y="3372"/>
                </a:lnTo>
                <a:lnTo>
                  <a:pt x="2349" y="3370"/>
                </a:lnTo>
                <a:lnTo>
                  <a:pt x="2337" y="3367"/>
                </a:lnTo>
                <a:lnTo>
                  <a:pt x="2324" y="3368"/>
                </a:lnTo>
                <a:lnTo>
                  <a:pt x="2285" y="3222"/>
                </a:lnTo>
                <a:lnTo>
                  <a:pt x="2373" y="3175"/>
                </a:lnTo>
                <a:lnTo>
                  <a:pt x="2461" y="3152"/>
                </a:lnTo>
                <a:lnTo>
                  <a:pt x="2461" y="3152"/>
                </a:lnTo>
                <a:lnTo>
                  <a:pt x="2467" y="3154"/>
                </a:lnTo>
                <a:lnTo>
                  <a:pt x="2475" y="3156"/>
                </a:lnTo>
                <a:lnTo>
                  <a:pt x="2482" y="3156"/>
                </a:lnTo>
                <a:lnTo>
                  <a:pt x="2490" y="3156"/>
                </a:lnTo>
                <a:lnTo>
                  <a:pt x="2490" y="3156"/>
                </a:lnTo>
                <a:lnTo>
                  <a:pt x="2498" y="3152"/>
                </a:lnTo>
                <a:lnTo>
                  <a:pt x="2505" y="3148"/>
                </a:lnTo>
                <a:lnTo>
                  <a:pt x="2511" y="3143"/>
                </a:lnTo>
                <a:lnTo>
                  <a:pt x="2516" y="3138"/>
                </a:lnTo>
                <a:lnTo>
                  <a:pt x="2638" y="3105"/>
                </a:lnTo>
                <a:lnTo>
                  <a:pt x="2638" y="3105"/>
                </a:lnTo>
                <a:lnTo>
                  <a:pt x="2639" y="3110"/>
                </a:lnTo>
                <a:lnTo>
                  <a:pt x="2644" y="3117"/>
                </a:lnTo>
                <a:lnTo>
                  <a:pt x="2654" y="3125"/>
                </a:lnTo>
                <a:lnTo>
                  <a:pt x="2659" y="3128"/>
                </a:lnTo>
                <a:lnTo>
                  <a:pt x="2665" y="3131"/>
                </a:lnTo>
                <a:lnTo>
                  <a:pt x="2672" y="3133"/>
                </a:lnTo>
                <a:lnTo>
                  <a:pt x="2678" y="3133"/>
                </a:lnTo>
                <a:lnTo>
                  <a:pt x="2678" y="3133"/>
                </a:lnTo>
                <a:lnTo>
                  <a:pt x="2686" y="3133"/>
                </a:lnTo>
                <a:lnTo>
                  <a:pt x="2694" y="3130"/>
                </a:lnTo>
                <a:lnTo>
                  <a:pt x="2701" y="3126"/>
                </a:lnTo>
                <a:lnTo>
                  <a:pt x="2707" y="3123"/>
                </a:lnTo>
                <a:lnTo>
                  <a:pt x="2709" y="3125"/>
                </a:lnTo>
                <a:lnTo>
                  <a:pt x="2709" y="3125"/>
                </a:lnTo>
                <a:lnTo>
                  <a:pt x="2699" y="3133"/>
                </a:lnTo>
                <a:lnTo>
                  <a:pt x="2693" y="3143"/>
                </a:lnTo>
                <a:lnTo>
                  <a:pt x="2691" y="3148"/>
                </a:lnTo>
                <a:lnTo>
                  <a:pt x="2691" y="3152"/>
                </a:lnTo>
                <a:lnTo>
                  <a:pt x="2691" y="3157"/>
                </a:lnTo>
                <a:lnTo>
                  <a:pt x="2693" y="3162"/>
                </a:lnTo>
                <a:lnTo>
                  <a:pt x="2693" y="3162"/>
                </a:lnTo>
                <a:lnTo>
                  <a:pt x="2696" y="3165"/>
                </a:lnTo>
                <a:lnTo>
                  <a:pt x="2699" y="3169"/>
                </a:lnTo>
                <a:lnTo>
                  <a:pt x="2704" y="3170"/>
                </a:lnTo>
                <a:lnTo>
                  <a:pt x="2711" y="3172"/>
                </a:lnTo>
                <a:lnTo>
                  <a:pt x="2716" y="3172"/>
                </a:lnTo>
                <a:lnTo>
                  <a:pt x="2722" y="3172"/>
                </a:lnTo>
                <a:lnTo>
                  <a:pt x="2729" y="3170"/>
                </a:lnTo>
                <a:lnTo>
                  <a:pt x="2733" y="3167"/>
                </a:lnTo>
                <a:lnTo>
                  <a:pt x="2733" y="3167"/>
                </a:lnTo>
                <a:lnTo>
                  <a:pt x="2740" y="3164"/>
                </a:lnTo>
                <a:lnTo>
                  <a:pt x="2745" y="3159"/>
                </a:lnTo>
                <a:lnTo>
                  <a:pt x="2748" y="3154"/>
                </a:lnTo>
                <a:lnTo>
                  <a:pt x="2751" y="3149"/>
                </a:lnTo>
                <a:lnTo>
                  <a:pt x="2753" y="3144"/>
                </a:lnTo>
                <a:lnTo>
                  <a:pt x="2753" y="3139"/>
                </a:lnTo>
                <a:lnTo>
                  <a:pt x="2753" y="3135"/>
                </a:lnTo>
                <a:lnTo>
                  <a:pt x="2751" y="3130"/>
                </a:lnTo>
                <a:lnTo>
                  <a:pt x="2751" y="3130"/>
                </a:lnTo>
                <a:lnTo>
                  <a:pt x="2748" y="3125"/>
                </a:lnTo>
                <a:lnTo>
                  <a:pt x="2743" y="3122"/>
                </a:lnTo>
                <a:lnTo>
                  <a:pt x="2740" y="3120"/>
                </a:lnTo>
                <a:lnTo>
                  <a:pt x="2735" y="3118"/>
                </a:lnTo>
                <a:lnTo>
                  <a:pt x="2724" y="3120"/>
                </a:lnTo>
                <a:lnTo>
                  <a:pt x="2711" y="3123"/>
                </a:lnTo>
                <a:lnTo>
                  <a:pt x="2709" y="3120"/>
                </a:lnTo>
                <a:lnTo>
                  <a:pt x="2709" y="3120"/>
                </a:lnTo>
                <a:lnTo>
                  <a:pt x="2716" y="3113"/>
                </a:lnTo>
                <a:lnTo>
                  <a:pt x="2720" y="3105"/>
                </a:lnTo>
                <a:lnTo>
                  <a:pt x="2722" y="3097"/>
                </a:lnTo>
                <a:lnTo>
                  <a:pt x="2724" y="3087"/>
                </a:lnTo>
                <a:lnTo>
                  <a:pt x="2724" y="3087"/>
                </a:lnTo>
                <a:lnTo>
                  <a:pt x="2722" y="3079"/>
                </a:lnTo>
                <a:lnTo>
                  <a:pt x="2720" y="3071"/>
                </a:lnTo>
                <a:lnTo>
                  <a:pt x="2716" y="3063"/>
                </a:lnTo>
                <a:lnTo>
                  <a:pt x="2711" y="3057"/>
                </a:lnTo>
                <a:lnTo>
                  <a:pt x="2782" y="2967"/>
                </a:lnTo>
                <a:lnTo>
                  <a:pt x="2952" y="3216"/>
                </a:lnTo>
                <a:lnTo>
                  <a:pt x="2952" y="3216"/>
                </a:lnTo>
                <a:lnTo>
                  <a:pt x="2941" y="3225"/>
                </a:lnTo>
                <a:lnTo>
                  <a:pt x="2935" y="3235"/>
                </a:lnTo>
                <a:lnTo>
                  <a:pt x="2933" y="3242"/>
                </a:lnTo>
                <a:lnTo>
                  <a:pt x="2933" y="3247"/>
                </a:lnTo>
                <a:lnTo>
                  <a:pt x="2935" y="3251"/>
                </a:lnTo>
                <a:lnTo>
                  <a:pt x="2936" y="3256"/>
                </a:lnTo>
                <a:lnTo>
                  <a:pt x="2936" y="3256"/>
                </a:lnTo>
                <a:lnTo>
                  <a:pt x="2939" y="3260"/>
                </a:lnTo>
                <a:lnTo>
                  <a:pt x="2944" y="3263"/>
                </a:lnTo>
                <a:lnTo>
                  <a:pt x="2949" y="3264"/>
                </a:lnTo>
                <a:lnTo>
                  <a:pt x="2954" y="3264"/>
                </a:lnTo>
                <a:lnTo>
                  <a:pt x="2961" y="3264"/>
                </a:lnTo>
                <a:lnTo>
                  <a:pt x="2967" y="3263"/>
                </a:lnTo>
                <a:lnTo>
                  <a:pt x="2974" y="3260"/>
                </a:lnTo>
                <a:lnTo>
                  <a:pt x="2980" y="3255"/>
                </a:lnTo>
                <a:lnTo>
                  <a:pt x="2980" y="3255"/>
                </a:lnTo>
                <a:lnTo>
                  <a:pt x="2987" y="3251"/>
                </a:lnTo>
                <a:lnTo>
                  <a:pt x="2991" y="3245"/>
                </a:lnTo>
                <a:lnTo>
                  <a:pt x="2995" y="3240"/>
                </a:lnTo>
                <a:lnTo>
                  <a:pt x="2998" y="3235"/>
                </a:lnTo>
                <a:lnTo>
                  <a:pt x="3000" y="3229"/>
                </a:lnTo>
                <a:lnTo>
                  <a:pt x="3000" y="3224"/>
                </a:lnTo>
                <a:lnTo>
                  <a:pt x="3000" y="3219"/>
                </a:lnTo>
                <a:lnTo>
                  <a:pt x="2996" y="3214"/>
                </a:lnTo>
                <a:lnTo>
                  <a:pt x="2996" y="3214"/>
                </a:lnTo>
                <a:lnTo>
                  <a:pt x="2993" y="3211"/>
                </a:lnTo>
                <a:lnTo>
                  <a:pt x="2990" y="3208"/>
                </a:lnTo>
                <a:lnTo>
                  <a:pt x="2983" y="3206"/>
                </a:lnTo>
                <a:lnTo>
                  <a:pt x="2978" y="3206"/>
                </a:lnTo>
                <a:lnTo>
                  <a:pt x="2965" y="3208"/>
                </a:lnTo>
                <a:lnTo>
                  <a:pt x="2954" y="3214"/>
                </a:lnTo>
                <a:lnTo>
                  <a:pt x="2784" y="2966"/>
                </a:lnTo>
                <a:lnTo>
                  <a:pt x="2805" y="2941"/>
                </a:lnTo>
                <a:lnTo>
                  <a:pt x="2935" y="2870"/>
                </a:lnTo>
                <a:lnTo>
                  <a:pt x="2935" y="2870"/>
                </a:lnTo>
                <a:lnTo>
                  <a:pt x="2939" y="2875"/>
                </a:lnTo>
                <a:lnTo>
                  <a:pt x="2944" y="2880"/>
                </a:lnTo>
                <a:lnTo>
                  <a:pt x="2956" y="2886"/>
                </a:lnTo>
                <a:lnTo>
                  <a:pt x="2962" y="2888"/>
                </a:lnTo>
                <a:lnTo>
                  <a:pt x="2969" y="2889"/>
                </a:lnTo>
                <a:lnTo>
                  <a:pt x="2975" y="2889"/>
                </a:lnTo>
                <a:lnTo>
                  <a:pt x="2982" y="2888"/>
                </a:lnTo>
                <a:lnTo>
                  <a:pt x="2982" y="2888"/>
                </a:lnTo>
                <a:lnTo>
                  <a:pt x="2991" y="2884"/>
                </a:lnTo>
                <a:lnTo>
                  <a:pt x="2998" y="2880"/>
                </a:lnTo>
                <a:lnTo>
                  <a:pt x="3004" y="2875"/>
                </a:lnTo>
                <a:lnTo>
                  <a:pt x="3011" y="2867"/>
                </a:lnTo>
                <a:lnTo>
                  <a:pt x="3014" y="2860"/>
                </a:lnTo>
                <a:lnTo>
                  <a:pt x="3016" y="2850"/>
                </a:lnTo>
                <a:lnTo>
                  <a:pt x="3017" y="2842"/>
                </a:lnTo>
                <a:lnTo>
                  <a:pt x="3016" y="2832"/>
                </a:lnTo>
                <a:lnTo>
                  <a:pt x="3016" y="2832"/>
                </a:lnTo>
                <a:lnTo>
                  <a:pt x="3013" y="2824"/>
                </a:lnTo>
                <a:lnTo>
                  <a:pt x="3006" y="2816"/>
                </a:lnTo>
                <a:lnTo>
                  <a:pt x="3006" y="2816"/>
                </a:lnTo>
                <a:lnTo>
                  <a:pt x="3011" y="2811"/>
                </a:lnTo>
                <a:lnTo>
                  <a:pt x="3011" y="2811"/>
                </a:lnTo>
                <a:lnTo>
                  <a:pt x="3016" y="2808"/>
                </a:lnTo>
                <a:lnTo>
                  <a:pt x="3019" y="2802"/>
                </a:lnTo>
                <a:lnTo>
                  <a:pt x="3021" y="2797"/>
                </a:lnTo>
                <a:lnTo>
                  <a:pt x="3022" y="2792"/>
                </a:lnTo>
                <a:lnTo>
                  <a:pt x="3022" y="2787"/>
                </a:lnTo>
                <a:lnTo>
                  <a:pt x="3021" y="2782"/>
                </a:lnTo>
                <a:lnTo>
                  <a:pt x="3019" y="2777"/>
                </a:lnTo>
                <a:lnTo>
                  <a:pt x="3016" y="2772"/>
                </a:lnTo>
                <a:lnTo>
                  <a:pt x="3016" y="2772"/>
                </a:lnTo>
                <a:lnTo>
                  <a:pt x="3013" y="2771"/>
                </a:lnTo>
                <a:lnTo>
                  <a:pt x="3113" y="2558"/>
                </a:lnTo>
                <a:lnTo>
                  <a:pt x="3285" y="2345"/>
                </a:lnTo>
                <a:lnTo>
                  <a:pt x="3285" y="2345"/>
                </a:lnTo>
                <a:lnTo>
                  <a:pt x="3297" y="2352"/>
                </a:lnTo>
                <a:lnTo>
                  <a:pt x="3310" y="2353"/>
                </a:lnTo>
                <a:lnTo>
                  <a:pt x="3310" y="2353"/>
                </a:lnTo>
                <a:lnTo>
                  <a:pt x="3318" y="2352"/>
                </a:lnTo>
                <a:lnTo>
                  <a:pt x="3327" y="2348"/>
                </a:lnTo>
                <a:lnTo>
                  <a:pt x="3334" y="2345"/>
                </a:lnTo>
                <a:lnTo>
                  <a:pt x="3340" y="2340"/>
                </a:lnTo>
                <a:lnTo>
                  <a:pt x="3347" y="2332"/>
                </a:lnTo>
                <a:lnTo>
                  <a:pt x="3350" y="2326"/>
                </a:lnTo>
                <a:lnTo>
                  <a:pt x="3353" y="2318"/>
                </a:lnTo>
                <a:lnTo>
                  <a:pt x="3355" y="2308"/>
                </a:lnTo>
                <a:lnTo>
                  <a:pt x="3355" y="2308"/>
                </a:lnTo>
                <a:lnTo>
                  <a:pt x="3353" y="2300"/>
                </a:lnTo>
                <a:lnTo>
                  <a:pt x="3352" y="2292"/>
                </a:lnTo>
                <a:lnTo>
                  <a:pt x="3348" y="2285"/>
                </a:lnTo>
                <a:lnTo>
                  <a:pt x="3344" y="2279"/>
                </a:lnTo>
                <a:lnTo>
                  <a:pt x="3339" y="2274"/>
                </a:lnTo>
                <a:lnTo>
                  <a:pt x="3332" y="2269"/>
                </a:lnTo>
                <a:lnTo>
                  <a:pt x="3324" y="2266"/>
                </a:lnTo>
                <a:lnTo>
                  <a:pt x="3318" y="2264"/>
                </a:lnTo>
                <a:lnTo>
                  <a:pt x="3324" y="2115"/>
                </a:lnTo>
                <a:lnTo>
                  <a:pt x="3389" y="1980"/>
                </a:lnTo>
                <a:lnTo>
                  <a:pt x="3389" y="1980"/>
                </a:lnTo>
                <a:lnTo>
                  <a:pt x="3400" y="1983"/>
                </a:lnTo>
                <a:lnTo>
                  <a:pt x="3413" y="1981"/>
                </a:lnTo>
                <a:lnTo>
                  <a:pt x="3413" y="1981"/>
                </a:lnTo>
                <a:lnTo>
                  <a:pt x="3418" y="1980"/>
                </a:lnTo>
                <a:lnTo>
                  <a:pt x="3451" y="1988"/>
                </a:lnTo>
                <a:lnTo>
                  <a:pt x="3451" y="1988"/>
                </a:lnTo>
                <a:lnTo>
                  <a:pt x="3451" y="1999"/>
                </a:lnTo>
                <a:lnTo>
                  <a:pt x="3452" y="2011"/>
                </a:lnTo>
                <a:lnTo>
                  <a:pt x="3456" y="2014"/>
                </a:lnTo>
                <a:lnTo>
                  <a:pt x="3459" y="2019"/>
                </a:lnTo>
                <a:lnTo>
                  <a:pt x="3462" y="2020"/>
                </a:lnTo>
                <a:lnTo>
                  <a:pt x="3467" y="2022"/>
                </a:lnTo>
                <a:lnTo>
                  <a:pt x="3467" y="2022"/>
                </a:lnTo>
                <a:lnTo>
                  <a:pt x="3472" y="2024"/>
                </a:lnTo>
                <a:lnTo>
                  <a:pt x="3477" y="2022"/>
                </a:lnTo>
                <a:lnTo>
                  <a:pt x="3482" y="2020"/>
                </a:lnTo>
                <a:lnTo>
                  <a:pt x="3486" y="2017"/>
                </a:lnTo>
                <a:lnTo>
                  <a:pt x="3491" y="2014"/>
                </a:lnTo>
                <a:lnTo>
                  <a:pt x="3495" y="2009"/>
                </a:lnTo>
                <a:lnTo>
                  <a:pt x="3496" y="2004"/>
                </a:lnTo>
                <a:lnTo>
                  <a:pt x="3498" y="1998"/>
                </a:lnTo>
                <a:lnTo>
                  <a:pt x="3498" y="1998"/>
                </a:lnTo>
                <a:lnTo>
                  <a:pt x="3499" y="1991"/>
                </a:lnTo>
                <a:lnTo>
                  <a:pt x="3499" y="1986"/>
                </a:lnTo>
                <a:lnTo>
                  <a:pt x="3498" y="1980"/>
                </a:lnTo>
                <a:lnTo>
                  <a:pt x="3496" y="1975"/>
                </a:lnTo>
                <a:lnTo>
                  <a:pt x="3493" y="1970"/>
                </a:lnTo>
                <a:lnTo>
                  <a:pt x="3490" y="1967"/>
                </a:lnTo>
                <a:lnTo>
                  <a:pt x="3486" y="1964"/>
                </a:lnTo>
                <a:lnTo>
                  <a:pt x="3482" y="1962"/>
                </a:lnTo>
                <a:lnTo>
                  <a:pt x="3482" y="1962"/>
                </a:lnTo>
                <a:lnTo>
                  <a:pt x="3477" y="1962"/>
                </a:lnTo>
                <a:lnTo>
                  <a:pt x="3472" y="1962"/>
                </a:lnTo>
                <a:lnTo>
                  <a:pt x="3467" y="1964"/>
                </a:lnTo>
                <a:lnTo>
                  <a:pt x="3462" y="1967"/>
                </a:lnTo>
                <a:lnTo>
                  <a:pt x="3456" y="1975"/>
                </a:lnTo>
                <a:lnTo>
                  <a:pt x="3451" y="1986"/>
                </a:lnTo>
                <a:lnTo>
                  <a:pt x="3422" y="1978"/>
                </a:lnTo>
                <a:lnTo>
                  <a:pt x="3422" y="1978"/>
                </a:lnTo>
                <a:lnTo>
                  <a:pt x="3428" y="1975"/>
                </a:lnTo>
                <a:lnTo>
                  <a:pt x="3434" y="1970"/>
                </a:lnTo>
                <a:lnTo>
                  <a:pt x="3439" y="1965"/>
                </a:lnTo>
                <a:lnTo>
                  <a:pt x="3443" y="1959"/>
                </a:lnTo>
                <a:lnTo>
                  <a:pt x="3446" y="1951"/>
                </a:lnTo>
                <a:lnTo>
                  <a:pt x="3447" y="1942"/>
                </a:lnTo>
                <a:lnTo>
                  <a:pt x="3447" y="1936"/>
                </a:lnTo>
                <a:lnTo>
                  <a:pt x="3447" y="1928"/>
                </a:lnTo>
                <a:lnTo>
                  <a:pt x="3447" y="1928"/>
                </a:lnTo>
                <a:lnTo>
                  <a:pt x="3444" y="1920"/>
                </a:lnTo>
                <a:lnTo>
                  <a:pt x="3441" y="1913"/>
                </a:lnTo>
                <a:lnTo>
                  <a:pt x="3436" y="1907"/>
                </a:lnTo>
                <a:lnTo>
                  <a:pt x="3430" y="1902"/>
                </a:lnTo>
                <a:lnTo>
                  <a:pt x="3423" y="1897"/>
                </a:lnTo>
                <a:lnTo>
                  <a:pt x="3417" y="1895"/>
                </a:lnTo>
                <a:lnTo>
                  <a:pt x="3409" y="1894"/>
                </a:lnTo>
                <a:lnTo>
                  <a:pt x="3400" y="1892"/>
                </a:lnTo>
                <a:lnTo>
                  <a:pt x="3350" y="1624"/>
                </a:lnTo>
                <a:lnTo>
                  <a:pt x="3358" y="1460"/>
                </a:lnTo>
                <a:lnTo>
                  <a:pt x="3358" y="1460"/>
                </a:lnTo>
                <a:lnTo>
                  <a:pt x="3363" y="1462"/>
                </a:lnTo>
                <a:lnTo>
                  <a:pt x="3370" y="1462"/>
                </a:lnTo>
                <a:lnTo>
                  <a:pt x="3370" y="1462"/>
                </a:lnTo>
                <a:lnTo>
                  <a:pt x="3374" y="1460"/>
                </a:lnTo>
                <a:lnTo>
                  <a:pt x="3378" y="1458"/>
                </a:lnTo>
                <a:lnTo>
                  <a:pt x="3383" y="1455"/>
                </a:lnTo>
                <a:lnTo>
                  <a:pt x="3386" y="1450"/>
                </a:lnTo>
                <a:lnTo>
                  <a:pt x="3387" y="1447"/>
                </a:lnTo>
                <a:lnTo>
                  <a:pt x="3389" y="1441"/>
                </a:lnTo>
                <a:lnTo>
                  <a:pt x="3391" y="1436"/>
                </a:lnTo>
                <a:lnTo>
                  <a:pt x="3391" y="1429"/>
                </a:lnTo>
                <a:lnTo>
                  <a:pt x="3391" y="1429"/>
                </a:lnTo>
                <a:lnTo>
                  <a:pt x="3389" y="1424"/>
                </a:lnTo>
                <a:lnTo>
                  <a:pt x="3387" y="1419"/>
                </a:lnTo>
                <a:lnTo>
                  <a:pt x="3384" y="1415"/>
                </a:lnTo>
                <a:lnTo>
                  <a:pt x="3381" y="1411"/>
                </a:lnTo>
                <a:lnTo>
                  <a:pt x="3376" y="1408"/>
                </a:lnTo>
                <a:lnTo>
                  <a:pt x="3371" y="1406"/>
                </a:lnTo>
                <a:lnTo>
                  <a:pt x="3366" y="1405"/>
                </a:lnTo>
                <a:lnTo>
                  <a:pt x="3361" y="1405"/>
                </a:lnTo>
                <a:lnTo>
                  <a:pt x="3361" y="1405"/>
                </a:lnTo>
                <a:lnTo>
                  <a:pt x="3361" y="1405"/>
                </a:lnTo>
                <a:lnTo>
                  <a:pt x="3365" y="1345"/>
                </a:lnTo>
                <a:lnTo>
                  <a:pt x="3365" y="1345"/>
                </a:lnTo>
                <a:lnTo>
                  <a:pt x="3373" y="1343"/>
                </a:lnTo>
                <a:lnTo>
                  <a:pt x="3381" y="1341"/>
                </a:lnTo>
                <a:lnTo>
                  <a:pt x="3387" y="1337"/>
                </a:lnTo>
                <a:lnTo>
                  <a:pt x="3394" y="1332"/>
                </a:lnTo>
                <a:lnTo>
                  <a:pt x="3399" y="1325"/>
                </a:lnTo>
                <a:lnTo>
                  <a:pt x="3404" y="1317"/>
                </a:lnTo>
                <a:lnTo>
                  <a:pt x="3405" y="1309"/>
                </a:lnTo>
                <a:lnTo>
                  <a:pt x="3407" y="1301"/>
                </a:lnTo>
                <a:lnTo>
                  <a:pt x="3407" y="1301"/>
                </a:lnTo>
                <a:lnTo>
                  <a:pt x="3405" y="1293"/>
                </a:lnTo>
                <a:lnTo>
                  <a:pt x="3404" y="1286"/>
                </a:lnTo>
                <a:lnTo>
                  <a:pt x="3399" y="1275"/>
                </a:lnTo>
                <a:lnTo>
                  <a:pt x="3478" y="1257"/>
                </a:lnTo>
                <a:lnTo>
                  <a:pt x="3478" y="1257"/>
                </a:lnTo>
                <a:lnTo>
                  <a:pt x="3483" y="1268"/>
                </a:lnTo>
                <a:lnTo>
                  <a:pt x="3490" y="1277"/>
                </a:lnTo>
                <a:lnTo>
                  <a:pt x="3495" y="1280"/>
                </a:lnTo>
                <a:lnTo>
                  <a:pt x="3499" y="1281"/>
                </a:lnTo>
                <a:lnTo>
                  <a:pt x="3504" y="1283"/>
                </a:lnTo>
                <a:lnTo>
                  <a:pt x="3509" y="1281"/>
                </a:lnTo>
                <a:lnTo>
                  <a:pt x="3509" y="1281"/>
                </a:lnTo>
                <a:lnTo>
                  <a:pt x="3514" y="1280"/>
                </a:lnTo>
                <a:lnTo>
                  <a:pt x="3517" y="1278"/>
                </a:lnTo>
                <a:lnTo>
                  <a:pt x="3521" y="1273"/>
                </a:lnTo>
                <a:lnTo>
                  <a:pt x="3524" y="1270"/>
                </a:lnTo>
                <a:lnTo>
                  <a:pt x="3525" y="1264"/>
                </a:lnTo>
                <a:lnTo>
                  <a:pt x="3527" y="1259"/>
                </a:lnTo>
                <a:lnTo>
                  <a:pt x="3527" y="1252"/>
                </a:lnTo>
                <a:lnTo>
                  <a:pt x="3527" y="1246"/>
                </a:lnTo>
                <a:lnTo>
                  <a:pt x="3527" y="1246"/>
                </a:lnTo>
                <a:close/>
                <a:moveTo>
                  <a:pt x="3345" y="1341"/>
                </a:moveTo>
                <a:lnTo>
                  <a:pt x="3323" y="1402"/>
                </a:lnTo>
                <a:lnTo>
                  <a:pt x="3323" y="1402"/>
                </a:lnTo>
                <a:lnTo>
                  <a:pt x="3316" y="1400"/>
                </a:lnTo>
                <a:lnTo>
                  <a:pt x="3310" y="1400"/>
                </a:lnTo>
                <a:lnTo>
                  <a:pt x="3290" y="1299"/>
                </a:lnTo>
                <a:lnTo>
                  <a:pt x="3310" y="1294"/>
                </a:lnTo>
                <a:lnTo>
                  <a:pt x="3316" y="1296"/>
                </a:lnTo>
                <a:lnTo>
                  <a:pt x="3316" y="1296"/>
                </a:lnTo>
                <a:lnTo>
                  <a:pt x="3316" y="1301"/>
                </a:lnTo>
                <a:lnTo>
                  <a:pt x="3316" y="1301"/>
                </a:lnTo>
                <a:lnTo>
                  <a:pt x="3318" y="1307"/>
                </a:lnTo>
                <a:lnTo>
                  <a:pt x="3319" y="1314"/>
                </a:lnTo>
                <a:lnTo>
                  <a:pt x="3321" y="1320"/>
                </a:lnTo>
                <a:lnTo>
                  <a:pt x="3324" y="1325"/>
                </a:lnTo>
                <a:lnTo>
                  <a:pt x="3334" y="1335"/>
                </a:lnTo>
                <a:lnTo>
                  <a:pt x="3339" y="1340"/>
                </a:lnTo>
                <a:lnTo>
                  <a:pt x="3345" y="1341"/>
                </a:lnTo>
                <a:lnTo>
                  <a:pt x="3345" y="1341"/>
                </a:lnTo>
                <a:close/>
                <a:moveTo>
                  <a:pt x="3360" y="1949"/>
                </a:moveTo>
                <a:lnTo>
                  <a:pt x="3360" y="1949"/>
                </a:lnTo>
                <a:lnTo>
                  <a:pt x="3363" y="1959"/>
                </a:lnTo>
                <a:lnTo>
                  <a:pt x="3368" y="1967"/>
                </a:lnTo>
                <a:lnTo>
                  <a:pt x="3332" y="1959"/>
                </a:lnTo>
                <a:lnTo>
                  <a:pt x="3337" y="1889"/>
                </a:lnTo>
                <a:lnTo>
                  <a:pt x="3366" y="1912"/>
                </a:lnTo>
                <a:lnTo>
                  <a:pt x="3366" y="1912"/>
                </a:lnTo>
                <a:lnTo>
                  <a:pt x="3361" y="1920"/>
                </a:lnTo>
                <a:lnTo>
                  <a:pt x="3358" y="1929"/>
                </a:lnTo>
                <a:lnTo>
                  <a:pt x="3358" y="1939"/>
                </a:lnTo>
                <a:lnTo>
                  <a:pt x="3360" y="1949"/>
                </a:lnTo>
                <a:lnTo>
                  <a:pt x="3360" y="1949"/>
                </a:lnTo>
                <a:close/>
                <a:moveTo>
                  <a:pt x="3332" y="1762"/>
                </a:moveTo>
                <a:lnTo>
                  <a:pt x="3332" y="1762"/>
                </a:lnTo>
                <a:lnTo>
                  <a:pt x="3324" y="1764"/>
                </a:lnTo>
                <a:lnTo>
                  <a:pt x="3316" y="1767"/>
                </a:lnTo>
                <a:lnTo>
                  <a:pt x="3308" y="1772"/>
                </a:lnTo>
                <a:lnTo>
                  <a:pt x="3303" y="1777"/>
                </a:lnTo>
                <a:lnTo>
                  <a:pt x="3298" y="1783"/>
                </a:lnTo>
                <a:lnTo>
                  <a:pt x="3293" y="1791"/>
                </a:lnTo>
                <a:lnTo>
                  <a:pt x="3292" y="1799"/>
                </a:lnTo>
                <a:lnTo>
                  <a:pt x="3290" y="1808"/>
                </a:lnTo>
                <a:lnTo>
                  <a:pt x="3290" y="1808"/>
                </a:lnTo>
                <a:lnTo>
                  <a:pt x="3292" y="1816"/>
                </a:lnTo>
                <a:lnTo>
                  <a:pt x="3293" y="1822"/>
                </a:lnTo>
                <a:lnTo>
                  <a:pt x="3297" y="1829"/>
                </a:lnTo>
                <a:lnTo>
                  <a:pt x="3300" y="1835"/>
                </a:lnTo>
                <a:lnTo>
                  <a:pt x="3290" y="1845"/>
                </a:lnTo>
                <a:lnTo>
                  <a:pt x="3191" y="1765"/>
                </a:lnTo>
                <a:lnTo>
                  <a:pt x="3297" y="1488"/>
                </a:lnTo>
                <a:lnTo>
                  <a:pt x="3297" y="1488"/>
                </a:lnTo>
                <a:lnTo>
                  <a:pt x="3305" y="1489"/>
                </a:lnTo>
                <a:lnTo>
                  <a:pt x="3314" y="1491"/>
                </a:lnTo>
                <a:lnTo>
                  <a:pt x="3339" y="1624"/>
                </a:lnTo>
                <a:lnTo>
                  <a:pt x="3332" y="1762"/>
                </a:lnTo>
                <a:close/>
                <a:moveTo>
                  <a:pt x="3327" y="1851"/>
                </a:moveTo>
                <a:lnTo>
                  <a:pt x="3326" y="1873"/>
                </a:lnTo>
                <a:lnTo>
                  <a:pt x="3295" y="1848"/>
                </a:lnTo>
                <a:lnTo>
                  <a:pt x="3303" y="1840"/>
                </a:lnTo>
                <a:lnTo>
                  <a:pt x="3303" y="1840"/>
                </a:lnTo>
                <a:lnTo>
                  <a:pt x="3310" y="1843"/>
                </a:lnTo>
                <a:lnTo>
                  <a:pt x="3314" y="1848"/>
                </a:lnTo>
                <a:lnTo>
                  <a:pt x="3321" y="1850"/>
                </a:lnTo>
                <a:lnTo>
                  <a:pt x="3327" y="1851"/>
                </a:lnTo>
                <a:lnTo>
                  <a:pt x="3327" y="1851"/>
                </a:lnTo>
                <a:close/>
                <a:moveTo>
                  <a:pt x="2514" y="2774"/>
                </a:moveTo>
                <a:lnTo>
                  <a:pt x="2498" y="2746"/>
                </a:lnTo>
                <a:lnTo>
                  <a:pt x="2524" y="2724"/>
                </a:lnTo>
                <a:lnTo>
                  <a:pt x="2519" y="2767"/>
                </a:lnTo>
                <a:lnTo>
                  <a:pt x="2514" y="2774"/>
                </a:lnTo>
                <a:close/>
                <a:moveTo>
                  <a:pt x="2518" y="2779"/>
                </a:moveTo>
                <a:lnTo>
                  <a:pt x="2518" y="2780"/>
                </a:lnTo>
                <a:lnTo>
                  <a:pt x="2518" y="2779"/>
                </a:lnTo>
                <a:lnTo>
                  <a:pt x="2518" y="2779"/>
                </a:lnTo>
                <a:close/>
                <a:moveTo>
                  <a:pt x="1021" y="3053"/>
                </a:moveTo>
                <a:lnTo>
                  <a:pt x="1091" y="2933"/>
                </a:lnTo>
                <a:lnTo>
                  <a:pt x="1174" y="3014"/>
                </a:lnTo>
                <a:lnTo>
                  <a:pt x="1174" y="3014"/>
                </a:lnTo>
                <a:lnTo>
                  <a:pt x="1169" y="3022"/>
                </a:lnTo>
                <a:lnTo>
                  <a:pt x="1166" y="3032"/>
                </a:lnTo>
                <a:lnTo>
                  <a:pt x="1164" y="3044"/>
                </a:lnTo>
                <a:lnTo>
                  <a:pt x="1164" y="3053"/>
                </a:lnTo>
                <a:lnTo>
                  <a:pt x="1164" y="3053"/>
                </a:lnTo>
                <a:lnTo>
                  <a:pt x="1167" y="3061"/>
                </a:lnTo>
                <a:lnTo>
                  <a:pt x="1170" y="3068"/>
                </a:lnTo>
                <a:lnTo>
                  <a:pt x="1174" y="3073"/>
                </a:lnTo>
                <a:lnTo>
                  <a:pt x="1179" y="3078"/>
                </a:lnTo>
                <a:lnTo>
                  <a:pt x="1145" y="3125"/>
                </a:lnTo>
                <a:lnTo>
                  <a:pt x="1037" y="3084"/>
                </a:lnTo>
                <a:lnTo>
                  <a:pt x="1037" y="3084"/>
                </a:lnTo>
                <a:lnTo>
                  <a:pt x="1037" y="3076"/>
                </a:lnTo>
                <a:lnTo>
                  <a:pt x="1034" y="3068"/>
                </a:lnTo>
                <a:lnTo>
                  <a:pt x="1029" y="3060"/>
                </a:lnTo>
                <a:lnTo>
                  <a:pt x="1021" y="3053"/>
                </a:lnTo>
                <a:lnTo>
                  <a:pt x="1021" y="3053"/>
                </a:lnTo>
                <a:close/>
                <a:moveTo>
                  <a:pt x="249" y="1887"/>
                </a:moveTo>
                <a:lnTo>
                  <a:pt x="278" y="2041"/>
                </a:lnTo>
                <a:lnTo>
                  <a:pt x="237" y="2053"/>
                </a:lnTo>
                <a:lnTo>
                  <a:pt x="247" y="1887"/>
                </a:lnTo>
                <a:lnTo>
                  <a:pt x="249" y="1887"/>
                </a:lnTo>
                <a:close/>
                <a:moveTo>
                  <a:pt x="247" y="1886"/>
                </a:moveTo>
                <a:lnTo>
                  <a:pt x="247" y="1876"/>
                </a:lnTo>
                <a:lnTo>
                  <a:pt x="249" y="1886"/>
                </a:lnTo>
                <a:lnTo>
                  <a:pt x="247" y="1886"/>
                </a:lnTo>
                <a:close/>
                <a:moveTo>
                  <a:pt x="640" y="741"/>
                </a:moveTo>
                <a:lnTo>
                  <a:pt x="675" y="929"/>
                </a:lnTo>
                <a:lnTo>
                  <a:pt x="529" y="845"/>
                </a:lnTo>
                <a:lnTo>
                  <a:pt x="624" y="729"/>
                </a:lnTo>
                <a:lnTo>
                  <a:pt x="640" y="741"/>
                </a:lnTo>
                <a:close/>
                <a:moveTo>
                  <a:pt x="625" y="728"/>
                </a:moveTo>
                <a:lnTo>
                  <a:pt x="635" y="715"/>
                </a:lnTo>
                <a:lnTo>
                  <a:pt x="638" y="737"/>
                </a:lnTo>
                <a:lnTo>
                  <a:pt x="625" y="728"/>
                </a:lnTo>
                <a:close/>
                <a:moveTo>
                  <a:pt x="977" y="616"/>
                </a:moveTo>
                <a:lnTo>
                  <a:pt x="1073" y="723"/>
                </a:lnTo>
                <a:lnTo>
                  <a:pt x="888" y="882"/>
                </a:lnTo>
                <a:lnTo>
                  <a:pt x="901" y="616"/>
                </a:lnTo>
                <a:lnTo>
                  <a:pt x="977" y="616"/>
                </a:lnTo>
                <a:close/>
                <a:moveTo>
                  <a:pt x="901" y="611"/>
                </a:moveTo>
                <a:lnTo>
                  <a:pt x="903" y="568"/>
                </a:lnTo>
                <a:lnTo>
                  <a:pt x="903" y="568"/>
                </a:lnTo>
                <a:lnTo>
                  <a:pt x="911" y="570"/>
                </a:lnTo>
                <a:lnTo>
                  <a:pt x="917" y="570"/>
                </a:lnTo>
                <a:lnTo>
                  <a:pt x="925" y="568"/>
                </a:lnTo>
                <a:lnTo>
                  <a:pt x="932" y="564"/>
                </a:lnTo>
                <a:lnTo>
                  <a:pt x="972" y="611"/>
                </a:lnTo>
                <a:lnTo>
                  <a:pt x="901" y="611"/>
                </a:lnTo>
                <a:close/>
                <a:moveTo>
                  <a:pt x="2324" y="283"/>
                </a:moveTo>
                <a:lnTo>
                  <a:pt x="2367" y="297"/>
                </a:lnTo>
                <a:lnTo>
                  <a:pt x="2289" y="323"/>
                </a:lnTo>
                <a:lnTo>
                  <a:pt x="2292" y="312"/>
                </a:lnTo>
                <a:lnTo>
                  <a:pt x="2292" y="312"/>
                </a:lnTo>
                <a:lnTo>
                  <a:pt x="2302" y="312"/>
                </a:lnTo>
                <a:lnTo>
                  <a:pt x="2311" y="310"/>
                </a:lnTo>
                <a:lnTo>
                  <a:pt x="2318" y="304"/>
                </a:lnTo>
                <a:lnTo>
                  <a:pt x="2321" y="300"/>
                </a:lnTo>
                <a:lnTo>
                  <a:pt x="2323" y="296"/>
                </a:lnTo>
                <a:lnTo>
                  <a:pt x="2323" y="296"/>
                </a:lnTo>
                <a:lnTo>
                  <a:pt x="2324" y="289"/>
                </a:lnTo>
                <a:lnTo>
                  <a:pt x="2324" y="283"/>
                </a:lnTo>
                <a:lnTo>
                  <a:pt x="2324" y="283"/>
                </a:lnTo>
                <a:close/>
                <a:moveTo>
                  <a:pt x="2375" y="300"/>
                </a:moveTo>
                <a:lnTo>
                  <a:pt x="2503" y="351"/>
                </a:lnTo>
                <a:lnTo>
                  <a:pt x="2524" y="482"/>
                </a:lnTo>
                <a:lnTo>
                  <a:pt x="2363" y="494"/>
                </a:lnTo>
                <a:lnTo>
                  <a:pt x="2363" y="494"/>
                </a:lnTo>
                <a:lnTo>
                  <a:pt x="2358" y="487"/>
                </a:lnTo>
                <a:lnTo>
                  <a:pt x="2352" y="482"/>
                </a:lnTo>
                <a:lnTo>
                  <a:pt x="2352" y="482"/>
                </a:lnTo>
                <a:lnTo>
                  <a:pt x="2347" y="481"/>
                </a:lnTo>
                <a:lnTo>
                  <a:pt x="2342" y="481"/>
                </a:lnTo>
                <a:lnTo>
                  <a:pt x="2334" y="482"/>
                </a:lnTo>
                <a:lnTo>
                  <a:pt x="2326" y="487"/>
                </a:lnTo>
                <a:lnTo>
                  <a:pt x="2321" y="495"/>
                </a:lnTo>
                <a:lnTo>
                  <a:pt x="2321" y="495"/>
                </a:lnTo>
                <a:lnTo>
                  <a:pt x="2321" y="497"/>
                </a:lnTo>
                <a:lnTo>
                  <a:pt x="2229" y="503"/>
                </a:lnTo>
                <a:lnTo>
                  <a:pt x="2287" y="330"/>
                </a:lnTo>
                <a:lnTo>
                  <a:pt x="2375" y="300"/>
                </a:lnTo>
                <a:close/>
                <a:moveTo>
                  <a:pt x="3125" y="952"/>
                </a:moveTo>
                <a:lnTo>
                  <a:pt x="3133" y="963"/>
                </a:lnTo>
                <a:lnTo>
                  <a:pt x="2866" y="1100"/>
                </a:lnTo>
                <a:lnTo>
                  <a:pt x="2829" y="1010"/>
                </a:lnTo>
                <a:lnTo>
                  <a:pt x="2930" y="947"/>
                </a:lnTo>
                <a:lnTo>
                  <a:pt x="3125" y="952"/>
                </a:lnTo>
                <a:close/>
                <a:moveTo>
                  <a:pt x="2938" y="942"/>
                </a:moveTo>
                <a:lnTo>
                  <a:pt x="3066" y="861"/>
                </a:lnTo>
                <a:lnTo>
                  <a:pt x="3121" y="947"/>
                </a:lnTo>
                <a:lnTo>
                  <a:pt x="2938" y="942"/>
                </a:lnTo>
                <a:close/>
                <a:moveTo>
                  <a:pt x="3202" y="1070"/>
                </a:moveTo>
                <a:lnTo>
                  <a:pt x="3180" y="1254"/>
                </a:lnTo>
                <a:lnTo>
                  <a:pt x="2927" y="1187"/>
                </a:lnTo>
                <a:lnTo>
                  <a:pt x="3149" y="1098"/>
                </a:lnTo>
                <a:lnTo>
                  <a:pt x="3149" y="1098"/>
                </a:lnTo>
                <a:lnTo>
                  <a:pt x="3155" y="1106"/>
                </a:lnTo>
                <a:lnTo>
                  <a:pt x="3163" y="1111"/>
                </a:lnTo>
                <a:lnTo>
                  <a:pt x="3172" y="1114"/>
                </a:lnTo>
                <a:lnTo>
                  <a:pt x="3176" y="1114"/>
                </a:lnTo>
                <a:lnTo>
                  <a:pt x="3181" y="1112"/>
                </a:lnTo>
                <a:lnTo>
                  <a:pt x="3181" y="1112"/>
                </a:lnTo>
                <a:lnTo>
                  <a:pt x="3186" y="1109"/>
                </a:lnTo>
                <a:lnTo>
                  <a:pt x="3189" y="1108"/>
                </a:lnTo>
                <a:lnTo>
                  <a:pt x="3193" y="1103"/>
                </a:lnTo>
                <a:lnTo>
                  <a:pt x="3194" y="1098"/>
                </a:lnTo>
                <a:lnTo>
                  <a:pt x="3196" y="1088"/>
                </a:lnTo>
                <a:lnTo>
                  <a:pt x="3196" y="1083"/>
                </a:lnTo>
                <a:lnTo>
                  <a:pt x="3194" y="1078"/>
                </a:lnTo>
                <a:lnTo>
                  <a:pt x="3194" y="1078"/>
                </a:lnTo>
                <a:lnTo>
                  <a:pt x="3193" y="1074"/>
                </a:lnTo>
                <a:lnTo>
                  <a:pt x="3189" y="1069"/>
                </a:lnTo>
                <a:lnTo>
                  <a:pt x="3181" y="1064"/>
                </a:lnTo>
                <a:lnTo>
                  <a:pt x="3176" y="1062"/>
                </a:lnTo>
                <a:lnTo>
                  <a:pt x="3172" y="1061"/>
                </a:lnTo>
                <a:lnTo>
                  <a:pt x="3167" y="1062"/>
                </a:lnTo>
                <a:lnTo>
                  <a:pt x="3162" y="1062"/>
                </a:lnTo>
                <a:lnTo>
                  <a:pt x="3162" y="1062"/>
                </a:lnTo>
                <a:lnTo>
                  <a:pt x="3157" y="1065"/>
                </a:lnTo>
                <a:lnTo>
                  <a:pt x="3154" y="1069"/>
                </a:lnTo>
                <a:lnTo>
                  <a:pt x="3149" y="1077"/>
                </a:lnTo>
                <a:lnTo>
                  <a:pt x="3147" y="1087"/>
                </a:lnTo>
                <a:lnTo>
                  <a:pt x="3149" y="1096"/>
                </a:lnTo>
                <a:lnTo>
                  <a:pt x="2925" y="1186"/>
                </a:lnTo>
                <a:lnTo>
                  <a:pt x="2901" y="1179"/>
                </a:lnTo>
                <a:lnTo>
                  <a:pt x="2866" y="1101"/>
                </a:lnTo>
                <a:lnTo>
                  <a:pt x="3134" y="965"/>
                </a:lnTo>
                <a:lnTo>
                  <a:pt x="3202" y="1070"/>
                </a:lnTo>
                <a:close/>
                <a:moveTo>
                  <a:pt x="3137" y="952"/>
                </a:moveTo>
                <a:lnTo>
                  <a:pt x="3152" y="952"/>
                </a:lnTo>
                <a:lnTo>
                  <a:pt x="3142" y="958"/>
                </a:lnTo>
                <a:lnTo>
                  <a:pt x="3137" y="952"/>
                </a:lnTo>
                <a:close/>
                <a:moveTo>
                  <a:pt x="3298" y="1403"/>
                </a:moveTo>
                <a:lnTo>
                  <a:pt x="3298" y="1403"/>
                </a:lnTo>
                <a:lnTo>
                  <a:pt x="3292" y="1405"/>
                </a:lnTo>
                <a:lnTo>
                  <a:pt x="3285" y="1408"/>
                </a:lnTo>
                <a:lnTo>
                  <a:pt x="3280" y="1413"/>
                </a:lnTo>
                <a:lnTo>
                  <a:pt x="3275" y="1418"/>
                </a:lnTo>
                <a:lnTo>
                  <a:pt x="3272" y="1424"/>
                </a:lnTo>
                <a:lnTo>
                  <a:pt x="3269" y="1431"/>
                </a:lnTo>
                <a:lnTo>
                  <a:pt x="3267" y="1437"/>
                </a:lnTo>
                <a:lnTo>
                  <a:pt x="3267" y="1444"/>
                </a:lnTo>
                <a:lnTo>
                  <a:pt x="3160" y="1457"/>
                </a:lnTo>
                <a:lnTo>
                  <a:pt x="3176" y="1324"/>
                </a:lnTo>
                <a:lnTo>
                  <a:pt x="3279" y="1301"/>
                </a:lnTo>
                <a:lnTo>
                  <a:pt x="3298" y="1403"/>
                </a:lnTo>
                <a:close/>
                <a:moveTo>
                  <a:pt x="3288" y="1290"/>
                </a:moveTo>
                <a:lnTo>
                  <a:pt x="3306" y="1294"/>
                </a:lnTo>
                <a:lnTo>
                  <a:pt x="3290" y="1298"/>
                </a:lnTo>
                <a:lnTo>
                  <a:pt x="3288" y="1290"/>
                </a:lnTo>
                <a:close/>
                <a:moveTo>
                  <a:pt x="2594" y="2678"/>
                </a:moveTo>
                <a:lnTo>
                  <a:pt x="2631" y="2631"/>
                </a:lnTo>
                <a:lnTo>
                  <a:pt x="2660" y="2605"/>
                </a:lnTo>
                <a:lnTo>
                  <a:pt x="2703" y="2657"/>
                </a:lnTo>
                <a:lnTo>
                  <a:pt x="2690" y="2686"/>
                </a:lnTo>
                <a:lnTo>
                  <a:pt x="2649" y="2769"/>
                </a:lnTo>
                <a:lnTo>
                  <a:pt x="2595" y="2691"/>
                </a:lnTo>
                <a:lnTo>
                  <a:pt x="2595" y="2691"/>
                </a:lnTo>
                <a:lnTo>
                  <a:pt x="2595" y="2685"/>
                </a:lnTo>
                <a:lnTo>
                  <a:pt x="2594" y="2678"/>
                </a:lnTo>
                <a:lnTo>
                  <a:pt x="2594" y="2678"/>
                </a:lnTo>
                <a:close/>
                <a:moveTo>
                  <a:pt x="2556" y="2636"/>
                </a:moveTo>
                <a:lnTo>
                  <a:pt x="2550" y="2558"/>
                </a:lnTo>
                <a:lnTo>
                  <a:pt x="2560" y="2480"/>
                </a:lnTo>
                <a:lnTo>
                  <a:pt x="2599" y="2529"/>
                </a:lnTo>
                <a:lnTo>
                  <a:pt x="2566" y="2649"/>
                </a:lnTo>
                <a:lnTo>
                  <a:pt x="2556" y="2636"/>
                </a:lnTo>
                <a:close/>
                <a:moveTo>
                  <a:pt x="2566" y="2652"/>
                </a:moveTo>
                <a:lnTo>
                  <a:pt x="2566" y="2652"/>
                </a:lnTo>
                <a:lnTo>
                  <a:pt x="2558" y="2651"/>
                </a:lnTo>
                <a:lnTo>
                  <a:pt x="2558" y="2639"/>
                </a:lnTo>
                <a:lnTo>
                  <a:pt x="2566" y="2652"/>
                </a:lnTo>
                <a:close/>
                <a:moveTo>
                  <a:pt x="2225" y="2992"/>
                </a:moveTo>
                <a:lnTo>
                  <a:pt x="2217" y="2962"/>
                </a:lnTo>
                <a:lnTo>
                  <a:pt x="2232" y="2970"/>
                </a:lnTo>
                <a:lnTo>
                  <a:pt x="2225" y="2992"/>
                </a:lnTo>
                <a:close/>
                <a:moveTo>
                  <a:pt x="2225" y="3005"/>
                </a:moveTo>
                <a:lnTo>
                  <a:pt x="2250" y="3096"/>
                </a:lnTo>
                <a:lnTo>
                  <a:pt x="2250" y="3096"/>
                </a:lnTo>
                <a:lnTo>
                  <a:pt x="2193" y="3094"/>
                </a:lnTo>
                <a:lnTo>
                  <a:pt x="2225" y="3005"/>
                </a:lnTo>
                <a:close/>
                <a:moveTo>
                  <a:pt x="2214" y="2954"/>
                </a:moveTo>
                <a:lnTo>
                  <a:pt x="2208" y="2928"/>
                </a:lnTo>
                <a:lnTo>
                  <a:pt x="2250" y="2925"/>
                </a:lnTo>
                <a:lnTo>
                  <a:pt x="2235" y="2966"/>
                </a:lnTo>
                <a:lnTo>
                  <a:pt x="2214" y="2954"/>
                </a:lnTo>
                <a:close/>
                <a:moveTo>
                  <a:pt x="849" y="2553"/>
                </a:moveTo>
                <a:lnTo>
                  <a:pt x="849" y="2553"/>
                </a:lnTo>
                <a:lnTo>
                  <a:pt x="846" y="2548"/>
                </a:lnTo>
                <a:lnTo>
                  <a:pt x="843" y="2543"/>
                </a:lnTo>
                <a:lnTo>
                  <a:pt x="838" y="2538"/>
                </a:lnTo>
                <a:lnTo>
                  <a:pt x="833" y="2537"/>
                </a:lnTo>
                <a:lnTo>
                  <a:pt x="826" y="2534"/>
                </a:lnTo>
                <a:lnTo>
                  <a:pt x="820" y="2534"/>
                </a:lnTo>
                <a:lnTo>
                  <a:pt x="813" y="2534"/>
                </a:lnTo>
                <a:lnTo>
                  <a:pt x="809" y="2535"/>
                </a:lnTo>
                <a:lnTo>
                  <a:pt x="791" y="2493"/>
                </a:lnTo>
                <a:lnTo>
                  <a:pt x="875" y="2423"/>
                </a:lnTo>
                <a:lnTo>
                  <a:pt x="969" y="2482"/>
                </a:lnTo>
                <a:lnTo>
                  <a:pt x="859" y="2589"/>
                </a:lnTo>
                <a:lnTo>
                  <a:pt x="851" y="2584"/>
                </a:lnTo>
                <a:lnTo>
                  <a:pt x="851" y="2584"/>
                </a:lnTo>
                <a:lnTo>
                  <a:pt x="852" y="2576"/>
                </a:lnTo>
                <a:lnTo>
                  <a:pt x="854" y="2569"/>
                </a:lnTo>
                <a:lnTo>
                  <a:pt x="852" y="2561"/>
                </a:lnTo>
                <a:lnTo>
                  <a:pt x="849" y="2553"/>
                </a:lnTo>
                <a:lnTo>
                  <a:pt x="849" y="2553"/>
                </a:lnTo>
                <a:close/>
                <a:moveTo>
                  <a:pt x="718" y="1385"/>
                </a:moveTo>
                <a:lnTo>
                  <a:pt x="675" y="1395"/>
                </a:lnTo>
                <a:lnTo>
                  <a:pt x="645" y="1389"/>
                </a:lnTo>
                <a:lnTo>
                  <a:pt x="726" y="1304"/>
                </a:lnTo>
                <a:lnTo>
                  <a:pt x="747" y="1309"/>
                </a:lnTo>
                <a:lnTo>
                  <a:pt x="752" y="1333"/>
                </a:lnTo>
                <a:lnTo>
                  <a:pt x="752" y="1333"/>
                </a:lnTo>
                <a:lnTo>
                  <a:pt x="744" y="1337"/>
                </a:lnTo>
                <a:lnTo>
                  <a:pt x="736" y="1340"/>
                </a:lnTo>
                <a:lnTo>
                  <a:pt x="729" y="1346"/>
                </a:lnTo>
                <a:lnTo>
                  <a:pt x="724" y="1353"/>
                </a:lnTo>
                <a:lnTo>
                  <a:pt x="721" y="1359"/>
                </a:lnTo>
                <a:lnTo>
                  <a:pt x="718" y="1367"/>
                </a:lnTo>
                <a:lnTo>
                  <a:pt x="718" y="1376"/>
                </a:lnTo>
                <a:lnTo>
                  <a:pt x="718" y="1385"/>
                </a:lnTo>
                <a:lnTo>
                  <a:pt x="718" y="1385"/>
                </a:lnTo>
                <a:close/>
                <a:moveTo>
                  <a:pt x="727" y="1405"/>
                </a:moveTo>
                <a:lnTo>
                  <a:pt x="688" y="1397"/>
                </a:lnTo>
                <a:lnTo>
                  <a:pt x="719" y="1390"/>
                </a:lnTo>
                <a:lnTo>
                  <a:pt x="719" y="1390"/>
                </a:lnTo>
                <a:lnTo>
                  <a:pt x="723" y="1398"/>
                </a:lnTo>
                <a:lnTo>
                  <a:pt x="727" y="1405"/>
                </a:lnTo>
                <a:lnTo>
                  <a:pt x="727" y="1405"/>
                </a:lnTo>
                <a:close/>
                <a:moveTo>
                  <a:pt x="638" y="1390"/>
                </a:moveTo>
                <a:lnTo>
                  <a:pt x="620" y="1408"/>
                </a:lnTo>
                <a:lnTo>
                  <a:pt x="614" y="1410"/>
                </a:lnTo>
                <a:lnTo>
                  <a:pt x="619" y="1385"/>
                </a:lnTo>
                <a:lnTo>
                  <a:pt x="638" y="1390"/>
                </a:lnTo>
                <a:close/>
                <a:moveTo>
                  <a:pt x="619" y="1385"/>
                </a:moveTo>
                <a:lnTo>
                  <a:pt x="645" y="1281"/>
                </a:lnTo>
                <a:lnTo>
                  <a:pt x="721" y="1303"/>
                </a:lnTo>
                <a:lnTo>
                  <a:pt x="638" y="1389"/>
                </a:lnTo>
                <a:lnTo>
                  <a:pt x="619" y="1385"/>
                </a:lnTo>
                <a:close/>
                <a:moveTo>
                  <a:pt x="643" y="1390"/>
                </a:moveTo>
                <a:lnTo>
                  <a:pt x="672" y="1395"/>
                </a:lnTo>
                <a:lnTo>
                  <a:pt x="630" y="1406"/>
                </a:lnTo>
                <a:lnTo>
                  <a:pt x="643" y="1390"/>
                </a:lnTo>
                <a:close/>
                <a:moveTo>
                  <a:pt x="1682" y="547"/>
                </a:moveTo>
                <a:lnTo>
                  <a:pt x="1734" y="544"/>
                </a:lnTo>
                <a:lnTo>
                  <a:pt x="1740" y="601"/>
                </a:lnTo>
                <a:lnTo>
                  <a:pt x="1677" y="567"/>
                </a:lnTo>
                <a:lnTo>
                  <a:pt x="1677" y="567"/>
                </a:lnTo>
                <a:lnTo>
                  <a:pt x="1680" y="559"/>
                </a:lnTo>
                <a:lnTo>
                  <a:pt x="1682" y="549"/>
                </a:lnTo>
                <a:lnTo>
                  <a:pt x="1682" y="549"/>
                </a:lnTo>
                <a:lnTo>
                  <a:pt x="1682" y="547"/>
                </a:lnTo>
                <a:lnTo>
                  <a:pt x="1682" y="547"/>
                </a:lnTo>
                <a:close/>
                <a:moveTo>
                  <a:pt x="1735" y="544"/>
                </a:moveTo>
                <a:lnTo>
                  <a:pt x="1932" y="529"/>
                </a:lnTo>
                <a:lnTo>
                  <a:pt x="1930" y="560"/>
                </a:lnTo>
                <a:lnTo>
                  <a:pt x="1802" y="633"/>
                </a:lnTo>
                <a:lnTo>
                  <a:pt x="1742" y="601"/>
                </a:lnTo>
                <a:lnTo>
                  <a:pt x="1735" y="544"/>
                </a:lnTo>
                <a:close/>
                <a:moveTo>
                  <a:pt x="2331" y="526"/>
                </a:moveTo>
                <a:lnTo>
                  <a:pt x="2302" y="594"/>
                </a:lnTo>
                <a:lnTo>
                  <a:pt x="2216" y="542"/>
                </a:lnTo>
                <a:lnTo>
                  <a:pt x="2227" y="508"/>
                </a:lnTo>
                <a:lnTo>
                  <a:pt x="2320" y="502"/>
                </a:lnTo>
                <a:lnTo>
                  <a:pt x="2320" y="502"/>
                </a:lnTo>
                <a:lnTo>
                  <a:pt x="2320" y="510"/>
                </a:lnTo>
                <a:lnTo>
                  <a:pt x="2321" y="516"/>
                </a:lnTo>
                <a:lnTo>
                  <a:pt x="2326" y="523"/>
                </a:lnTo>
                <a:lnTo>
                  <a:pt x="2331" y="526"/>
                </a:lnTo>
                <a:lnTo>
                  <a:pt x="2331" y="526"/>
                </a:lnTo>
                <a:close/>
                <a:moveTo>
                  <a:pt x="2782" y="846"/>
                </a:moveTo>
                <a:lnTo>
                  <a:pt x="2782" y="846"/>
                </a:lnTo>
                <a:lnTo>
                  <a:pt x="2774" y="845"/>
                </a:lnTo>
                <a:lnTo>
                  <a:pt x="2767" y="845"/>
                </a:lnTo>
                <a:lnTo>
                  <a:pt x="2761" y="846"/>
                </a:lnTo>
                <a:lnTo>
                  <a:pt x="2754" y="848"/>
                </a:lnTo>
                <a:lnTo>
                  <a:pt x="2754" y="848"/>
                </a:lnTo>
                <a:lnTo>
                  <a:pt x="2746" y="853"/>
                </a:lnTo>
                <a:lnTo>
                  <a:pt x="2740" y="861"/>
                </a:lnTo>
                <a:lnTo>
                  <a:pt x="2722" y="849"/>
                </a:lnTo>
                <a:lnTo>
                  <a:pt x="2785" y="794"/>
                </a:lnTo>
                <a:lnTo>
                  <a:pt x="2782" y="846"/>
                </a:lnTo>
                <a:close/>
                <a:moveTo>
                  <a:pt x="2784" y="926"/>
                </a:moveTo>
                <a:lnTo>
                  <a:pt x="2780" y="927"/>
                </a:lnTo>
                <a:lnTo>
                  <a:pt x="2780" y="919"/>
                </a:lnTo>
                <a:lnTo>
                  <a:pt x="2784" y="926"/>
                </a:lnTo>
                <a:close/>
                <a:moveTo>
                  <a:pt x="3042" y="1890"/>
                </a:moveTo>
                <a:lnTo>
                  <a:pt x="3029" y="1855"/>
                </a:lnTo>
                <a:lnTo>
                  <a:pt x="3050" y="1765"/>
                </a:lnTo>
                <a:lnTo>
                  <a:pt x="3089" y="1743"/>
                </a:lnTo>
                <a:lnTo>
                  <a:pt x="3089" y="1743"/>
                </a:lnTo>
                <a:lnTo>
                  <a:pt x="3095" y="1751"/>
                </a:lnTo>
                <a:lnTo>
                  <a:pt x="3105" y="1757"/>
                </a:lnTo>
                <a:lnTo>
                  <a:pt x="3043" y="1892"/>
                </a:lnTo>
                <a:lnTo>
                  <a:pt x="3042" y="1890"/>
                </a:lnTo>
                <a:close/>
                <a:moveTo>
                  <a:pt x="3043" y="1894"/>
                </a:moveTo>
                <a:lnTo>
                  <a:pt x="3043" y="1894"/>
                </a:lnTo>
                <a:lnTo>
                  <a:pt x="3043" y="1892"/>
                </a:lnTo>
                <a:lnTo>
                  <a:pt x="3043" y="1894"/>
                </a:lnTo>
                <a:close/>
                <a:moveTo>
                  <a:pt x="2894" y="2279"/>
                </a:moveTo>
                <a:lnTo>
                  <a:pt x="2889" y="2275"/>
                </a:lnTo>
                <a:lnTo>
                  <a:pt x="2888" y="2256"/>
                </a:lnTo>
                <a:lnTo>
                  <a:pt x="2962" y="2090"/>
                </a:lnTo>
                <a:lnTo>
                  <a:pt x="2964" y="2090"/>
                </a:lnTo>
                <a:lnTo>
                  <a:pt x="2931" y="2232"/>
                </a:lnTo>
                <a:lnTo>
                  <a:pt x="2894" y="2279"/>
                </a:lnTo>
                <a:close/>
                <a:moveTo>
                  <a:pt x="2928" y="2245"/>
                </a:moveTo>
                <a:lnTo>
                  <a:pt x="2917" y="2293"/>
                </a:lnTo>
                <a:lnTo>
                  <a:pt x="2899" y="2282"/>
                </a:lnTo>
                <a:lnTo>
                  <a:pt x="2928" y="2245"/>
                </a:lnTo>
                <a:close/>
                <a:moveTo>
                  <a:pt x="2894" y="2280"/>
                </a:moveTo>
                <a:lnTo>
                  <a:pt x="2891" y="2283"/>
                </a:lnTo>
                <a:lnTo>
                  <a:pt x="2889" y="2277"/>
                </a:lnTo>
                <a:lnTo>
                  <a:pt x="2894" y="2280"/>
                </a:lnTo>
                <a:close/>
                <a:moveTo>
                  <a:pt x="2821" y="2374"/>
                </a:moveTo>
                <a:lnTo>
                  <a:pt x="2670" y="2254"/>
                </a:lnTo>
                <a:lnTo>
                  <a:pt x="2690" y="2160"/>
                </a:lnTo>
                <a:lnTo>
                  <a:pt x="2701" y="2157"/>
                </a:lnTo>
                <a:lnTo>
                  <a:pt x="2876" y="2269"/>
                </a:lnTo>
                <a:lnTo>
                  <a:pt x="2839" y="2350"/>
                </a:lnTo>
                <a:lnTo>
                  <a:pt x="2821" y="2374"/>
                </a:lnTo>
                <a:close/>
                <a:moveTo>
                  <a:pt x="2831" y="2371"/>
                </a:moveTo>
                <a:lnTo>
                  <a:pt x="2828" y="2378"/>
                </a:lnTo>
                <a:lnTo>
                  <a:pt x="2826" y="2378"/>
                </a:lnTo>
                <a:lnTo>
                  <a:pt x="2831" y="2371"/>
                </a:lnTo>
                <a:close/>
                <a:moveTo>
                  <a:pt x="2524" y="2690"/>
                </a:moveTo>
                <a:lnTo>
                  <a:pt x="2470" y="2699"/>
                </a:lnTo>
                <a:lnTo>
                  <a:pt x="2444" y="2652"/>
                </a:lnTo>
                <a:lnTo>
                  <a:pt x="2526" y="2678"/>
                </a:lnTo>
                <a:lnTo>
                  <a:pt x="2526" y="2678"/>
                </a:lnTo>
                <a:lnTo>
                  <a:pt x="2524" y="2685"/>
                </a:lnTo>
                <a:lnTo>
                  <a:pt x="2524" y="2690"/>
                </a:lnTo>
                <a:lnTo>
                  <a:pt x="2524" y="2690"/>
                </a:lnTo>
                <a:close/>
                <a:moveTo>
                  <a:pt x="2250" y="2735"/>
                </a:moveTo>
                <a:lnTo>
                  <a:pt x="2193" y="2571"/>
                </a:lnTo>
                <a:lnTo>
                  <a:pt x="2305" y="2607"/>
                </a:lnTo>
                <a:lnTo>
                  <a:pt x="2339" y="2683"/>
                </a:lnTo>
                <a:lnTo>
                  <a:pt x="2324" y="2722"/>
                </a:lnTo>
                <a:lnTo>
                  <a:pt x="2250" y="2735"/>
                </a:lnTo>
                <a:close/>
                <a:moveTo>
                  <a:pt x="2323" y="2727"/>
                </a:moveTo>
                <a:lnTo>
                  <a:pt x="2287" y="2826"/>
                </a:lnTo>
                <a:lnTo>
                  <a:pt x="2287" y="2826"/>
                </a:lnTo>
                <a:lnTo>
                  <a:pt x="2282" y="2828"/>
                </a:lnTo>
                <a:lnTo>
                  <a:pt x="2251" y="2738"/>
                </a:lnTo>
                <a:lnTo>
                  <a:pt x="2323" y="2727"/>
                </a:lnTo>
                <a:close/>
                <a:moveTo>
                  <a:pt x="1709" y="2823"/>
                </a:moveTo>
                <a:lnTo>
                  <a:pt x="1643" y="2758"/>
                </a:lnTo>
                <a:lnTo>
                  <a:pt x="1664" y="2642"/>
                </a:lnTo>
                <a:lnTo>
                  <a:pt x="1743" y="2688"/>
                </a:lnTo>
                <a:lnTo>
                  <a:pt x="1730" y="2819"/>
                </a:lnTo>
                <a:lnTo>
                  <a:pt x="1709" y="2823"/>
                </a:lnTo>
                <a:close/>
                <a:moveTo>
                  <a:pt x="1729" y="2823"/>
                </a:moveTo>
                <a:lnTo>
                  <a:pt x="1727" y="2839"/>
                </a:lnTo>
                <a:lnTo>
                  <a:pt x="1714" y="2826"/>
                </a:lnTo>
                <a:lnTo>
                  <a:pt x="1729" y="2823"/>
                </a:lnTo>
                <a:close/>
                <a:moveTo>
                  <a:pt x="528" y="1864"/>
                </a:moveTo>
                <a:lnTo>
                  <a:pt x="528" y="1864"/>
                </a:lnTo>
                <a:lnTo>
                  <a:pt x="534" y="1860"/>
                </a:lnTo>
                <a:lnTo>
                  <a:pt x="539" y="1853"/>
                </a:lnTo>
                <a:lnTo>
                  <a:pt x="542" y="1845"/>
                </a:lnTo>
                <a:lnTo>
                  <a:pt x="546" y="1837"/>
                </a:lnTo>
                <a:lnTo>
                  <a:pt x="883" y="1780"/>
                </a:lnTo>
                <a:lnTo>
                  <a:pt x="849" y="1889"/>
                </a:lnTo>
                <a:lnTo>
                  <a:pt x="568" y="1964"/>
                </a:lnTo>
                <a:lnTo>
                  <a:pt x="528" y="1864"/>
                </a:lnTo>
                <a:close/>
                <a:moveTo>
                  <a:pt x="562" y="1970"/>
                </a:moveTo>
                <a:lnTo>
                  <a:pt x="559" y="1968"/>
                </a:lnTo>
                <a:lnTo>
                  <a:pt x="560" y="1968"/>
                </a:lnTo>
                <a:lnTo>
                  <a:pt x="562" y="1970"/>
                </a:lnTo>
                <a:close/>
                <a:moveTo>
                  <a:pt x="820" y="1686"/>
                </a:moveTo>
                <a:lnTo>
                  <a:pt x="906" y="1681"/>
                </a:lnTo>
                <a:lnTo>
                  <a:pt x="912" y="1691"/>
                </a:lnTo>
                <a:lnTo>
                  <a:pt x="883" y="1780"/>
                </a:lnTo>
                <a:lnTo>
                  <a:pt x="546" y="1835"/>
                </a:lnTo>
                <a:lnTo>
                  <a:pt x="546" y="1835"/>
                </a:lnTo>
                <a:lnTo>
                  <a:pt x="544" y="1827"/>
                </a:lnTo>
                <a:lnTo>
                  <a:pt x="542" y="1821"/>
                </a:lnTo>
                <a:lnTo>
                  <a:pt x="774" y="1709"/>
                </a:lnTo>
                <a:lnTo>
                  <a:pt x="774" y="1709"/>
                </a:lnTo>
                <a:lnTo>
                  <a:pt x="783" y="1709"/>
                </a:lnTo>
                <a:lnTo>
                  <a:pt x="783" y="1709"/>
                </a:lnTo>
                <a:lnTo>
                  <a:pt x="789" y="1707"/>
                </a:lnTo>
                <a:lnTo>
                  <a:pt x="796" y="1704"/>
                </a:lnTo>
                <a:lnTo>
                  <a:pt x="800" y="1699"/>
                </a:lnTo>
                <a:lnTo>
                  <a:pt x="804" y="1694"/>
                </a:lnTo>
                <a:lnTo>
                  <a:pt x="820" y="1686"/>
                </a:lnTo>
                <a:close/>
                <a:moveTo>
                  <a:pt x="805" y="1689"/>
                </a:moveTo>
                <a:lnTo>
                  <a:pt x="805" y="1689"/>
                </a:lnTo>
                <a:lnTo>
                  <a:pt x="805" y="1687"/>
                </a:lnTo>
                <a:lnTo>
                  <a:pt x="809" y="1687"/>
                </a:lnTo>
                <a:lnTo>
                  <a:pt x="805" y="1689"/>
                </a:lnTo>
                <a:close/>
                <a:moveTo>
                  <a:pt x="880" y="1190"/>
                </a:moveTo>
                <a:lnTo>
                  <a:pt x="885" y="1218"/>
                </a:lnTo>
                <a:lnTo>
                  <a:pt x="867" y="1241"/>
                </a:lnTo>
                <a:lnTo>
                  <a:pt x="807" y="1218"/>
                </a:lnTo>
                <a:lnTo>
                  <a:pt x="844" y="1179"/>
                </a:lnTo>
                <a:lnTo>
                  <a:pt x="844" y="1179"/>
                </a:lnTo>
                <a:lnTo>
                  <a:pt x="849" y="1184"/>
                </a:lnTo>
                <a:lnTo>
                  <a:pt x="857" y="1187"/>
                </a:lnTo>
                <a:lnTo>
                  <a:pt x="864" y="1189"/>
                </a:lnTo>
                <a:lnTo>
                  <a:pt x="872" y="1190"/>
                </a:lnTo>
                <a:lnTo>
                  <a:pt x="872" y="1190"/>
                </a:lnTo>
                <a:lnTo>
                  <a:pt x="880" y="1190"/>
                </a:lnTo>
                <a:lnTo>
                  <a:pt x="880" y="1190"/>
                </a:lnTo>
                <a:close/>
                <a:moveTo>
                  <a:pt x="875" y="1044"/>
                </a:moveTo>
                <a:lnTo>
                  <a:pt x="846" y="1028"/>
                </a:lnTo>
                <a:lnTo>
                  <a:pt x="875" y="1022"/>
                </a:lnTo>
                <a:lnTo>
                  <a:pt x="875" y="1044"/>
                </a:lnTo>
                <a:close/>
                <a:moveTo>
                  <a:pt x="2021" y="559"/>
                </a:moveTo>
                <a:lnTo>
                  <a:pt x="1995" y="736"/>
                </a:lnTo>
                <a:lnTo>
                  <a:pt x="1922" y="697"/>
                </a:lnTo>
                <a:lnTo>
                  <a:pt x="1930" y="565"/>
                </a:lnTo>
                <a:lnTo>
                  <a:pt x="1998" y="525"/>
                </a:lnTo>
                <a:lnTo>
                  <a:pt x="2006" y="525"/>
                </a:lnTo>
                <a:lnTo>
                  <a:pt x="2006" y="525"/>
                </a:lnTo>
                <a:lnTo>
                  <a:pt x="2005" y="531"/>
                </a:lnTo>
                <a:lnTo>
                  <a:pt x="2005" y="531"/>
                </a:lnTo>
                <a:lnTo>
                  <a:pt x="2005" y="541"/>
                </a:lnTo>
                <a:lnTo>
                  <a:pt x="2008" y="549"/>
                </a:lnTo>
                <a:lnTo>
                  <a:pt x="2014" y="555"/>
                </a:lnTo>
                <a:lnTo>
                  <a:pt x="2021" y="559"/>
                </a:lnTo>
                <a:lnTo>
                  <a:pt x="2021" y="559"/>
                </a:lnTo>
                <a:close/>
                <a:moveTo>
                  <a:pt x="2010" y="520"/>
                </a:moveTo>
                <a:lnTo>
                  <a:pt x="2010" y="518"/>
                </a:lnTo>
                <a:lnTo>
                  <a:pt x="2010" y="518"/>
                </a:lnTo>
                <a:lnTo>
                  <a:pt x="2010" y="520"/>
                </a:lnTo>
                <a:lnTo>
                  <a:pt x="2010" y="520"/>
                </a:lnTo>
                <a:close/>
                <a:moveTo>
                  <a:pt x="2169" y="680"/>
                </a:moveTo>
                <a:lnTo>
                  <a:pt x="2126" y="806"/>
                </a:lnTo>
                <a:lnTo>
                  <a:pt x="2061" y="771"/>
                </a:lnTo>
                <a:lnTo>
                  <a:pt x="2115" y="542"/>
                </a:lnTo>
                <a:lnTo>
                  <a:pt x="2169" y="680"/>
                </a:lnTo>
                <a:close/>
                <a:moveTo>
                  <a:pt x="2110" y="518"/>
                </a:moveTo>
                <a:lnTo>
                  <a:pt x="2120" y="516"/>
                </a:lnTo>
                <a:lnTo>
                  <a:pt x="2117" y="533"/>
                </a:lnTo>
                <a:lnTo>
                  <a:pt x="2110" y="518"/>
                </a:lnTo>
                <a:close/>
                <a:moveTo>
                  <a:pt x="2553" y="947"/>
                </a:moveTo>
                <a:lnTo>
                  <a:pt x="2553" y="947"/>
                </a:lnTo>
                <a:lnTo>
                  <a:pt x="2556" y="953"/>
                </a:lnTo>
                <a:lnTo>
                  <a:pt x="2477" y="991"/>
                </a:lnTo>
                <a:lnTo>
                  <a:pt x="2409" y="955"/>
                </a:lnTo>
                <a:lnTo>
                  <a:pt x="2553" y="927"/>
                </a:lnTo>
                <a:lnTo>
                  <a:pt x="2553" y="927"/>
                </a:lnTo>
                <a:lnTo>
                  <a:pt x="2553" y="937"/>
                </a:lnTo>
                <a:lnTo>
                  <a:pt x="2553" y="947"/>
                </a:lnTo>
                <a:lnTo>
                  <a:pt x="2553" y="947"/>
                </a:lnTo>
                <a:close/>
                <a:moveTo>
                  <a:pt x="2784" y="1215"/>
                </a:moveTo>
                <a:lnTo>
                  <a:pt x="2792" y="1239"/>
                </a:lnTo>
                <a:lnTo>
                  <a:pt x="2737" y="1262"/>
                </a:lnTo>
                <a:lnTo>
                  <a:pt x="2753" y="1190"/>
                </a:lnTo>
                <a:lnTo>
                  <a:pt x="2753" y="1190"/>
                </a:lnTo>
                <a:lnTo>
                  <a:pt x="2759" y="1190"/>
                </a:lnTo>
                <a:lnTo>
                  <a:pt x="2759" y="1190"/>
                </a:lnTo>
                <a:lnTo>
                  <a:pt x="2766" y="1190"/>
                </a:lnTo>
                <a:lnTo>
                  <a:pt x="2784" y="1215"/>
                </a:lnTo>
                <a:close/>
                <a:moveTo>
                  <a:pt x="2772" y="1189"/>
                </a:moveTo>
                <a:lnTo>
                  <a:pt x="2772" y="1189"/>
                </a:lnTo>
                <a:lnTo>
                  <a:pt x="2774" y="1189"/>
                </a:lnTo>
                <a:lnTo>
                  <a:pt x="2776" y="1194"/>
                </a:lnTo>
                <a:lnTo>
                  <a:pt x="2772" y="1189"/>
                </a:lnTo>
                <a:close/>
                <a:moveTo>
                  <a:pt x="2936" y="1290"/>
                </a:moveTo>
                <a:lnTo>
                  <a:pt x="2970" y="1369"/>
                </a:lnTo>
                <a:lnTo>
                  <a:pt x="2904" y="1384"/>
                </a:lnTo>
                <a:lnTo>
                  <a:pt x="2886" y="1356"/>
                </a:lnTo>
                <a:lnTo>
                  <a:pt x="2909" y="1298"/>
                </a:lnTo>
                <a:lnTo>
                  <a:pt x="2936" y="1290"/>
                </a:lnTo>
                <a:close/>
                <a:moveTo>
                  <a:pt x="2910" y="1296"/>
                </a:moveTo>
                <a:lnTo>
                  <a:pt x="2914" y="1286"/>
                </a:lnTo>
                <a:lnTo>
                  <a:pt x="2914" y="1286"/>
                </a:lnTo>
                <a:lnTo>
                  <a:pt x="2925" y="1288"/>
                </a:lnTo>
                <a:lnTo>
                  <a:pt x="2935" y="1286"/>
                </a:lnTo>
                <a:lnTo>
                  <a:pt x="2936" y="1288"/>
                </a:lnTo>
                <a:lnTo>
                  <a:pt x="2910" y="1296"/>
                </a:lnTo>
                <a:close/>
                <a:moveTo>
                  <a:pt x="3087" y="1692"/>
                </a:moveTo>
                <a:lnTo>
                  <a:pt x="3087" y="1692"/>
                </a:lnTo>
                <a:lnTo>
                  <a:pt x="3082" y="1700"/>
                </a:lnTo>
                <a:lnTo>
                  <a:pt x="3081" y="1709"/>
                </a:lnTo>
                <a:lnTo>
                  <a:pt x="3081" y="1718"/>
                </a:lnTo>
                <a:lnTo>
                  <a:pt x="3081" y="1726"/>
                </a:lnTo>
                <a:lnTo>
                  <a:pt x="3081" y="1726"/>
                </a:lnTo>
                <a:lnTo>
                  <a:pt x="3086" y="1738"/>
                </a:lnTo>
                <a:lnTo>
                  <a:pt x="3051" y="1759"/>
                </a:lnTo>
                <a:lnTo>
                  <a:pt x="3068" y="1692"/>
                </a:lnTo>
                <a:lnTo>
                  <a:pt x="3087" y="1692"/>
                </a:lnTo>
                <a:close/>
                <a:moveTo>
                  <a:pt x="3068" y="1691"/>
                </a:moveTo>
                <a:lnTo>
                  <a:pt x="3076" y="1655"/>
                </a:lnTo>
                <a:lnTo>
                  <a:pt x="3076" y="1655"/>
                </a:lnTo>
                <a:lnTo>
                  <a:pt x="3081" y="1655"/>
                </a:lnTo>
                <a:lnTo>
                  <a:pt x="3099" y="1681"/>
                </a:lnTo>
                <a:lnTo>
                  <a:pt x="3099" y="1681"/>
                </a:lnTo>
                <a:lnTo>
                  <a:pt x="3092" y="1686"/>
                </a:lnTo>
                <a:lnTo>
                  <a:pt x="3087" y="1692"/>
                </a:lnTo>
                <a:lnTo>
                  <a:pt x="3068" y="1691"/>
                </a:lnTo>
                <a:close/>
                <a:moveTo>
                  <a:pt x="3024" y="1840"/>
                </a:moveTo>
                <a:lnTo>
                  <a:pt x="3009" y="1803"/>
                </a:lnTo>
                <a:lnTo>
                  <a:pt x="3009" y="1803"/>
                </a:lnTo>
                <a:lnTo>
                  <a:pt x="3014" y="1801"/>
                </a:lnTo>
                <a:lnTo>
                  <a:pt x="3016" y="1798"/>
                </a:lnTo>
                <a:lnTo>
                  <a:pt x="3019" y="1793"/>
                </a:lnTo>
                <a:lnTo>
                  <a:pt x="3021" y="1788"/>
                </a:lnTo>
                <a:lnTo>
                  <a:pt x="3021" y="1788"/>
                </a:lnTo>
                <a:lnTo>
                  <a:pt x="3021" y="1783"/>
                </a:lnTo>
                <a:lnTo>
                  <a:pt x="3038" y="1772"/>
                </a:lnTo>
                <a:lnTo>
                  <a:pt x="3024" y="1840"/>
                </a:lnTo>
                <a:close/>
                <a:moveTo>
                  <a:pt x="3027" y="1864"/>
                </a:moveTo>
                <a:lnTo>
                  <a:pt x="3035" y="1890"/>
                </a:lnTo>
                <a:lnTo>
                  <a:pt x="3021" y="1886"/>
                </a:lnTo>
                <a:lnTo>
                  <a:pt x="3027" y="1864"/>
                </a:lnTo>
                <a:close/>
                <a:moveTo>
                  <a:pt x="2990" y="1983"/>
                </a:moveTo>
                <a:lnTo>
                  <a:pt x="2863" y="1942"/>
                </a:lnTo>
                <a:lnTo>
                  <a:pt x="2858" y="1882"/>
                </a:lnTo>
                <a:lnTo>
                  <a:pt x="2897" y="1860"/>
                </a:lnTo>
                <a:lnTo>
                  <a:pt x="3013" y="1886"/>
                </a:lnTo>
                <a:lnTo>
                  <a:pt x="2990" y="1983"/>
                </a:lnTo>
                <a:close/>
                <a:moveTo>
                  <a:pt x="2998" y="1988"/>
                </a:moveTo>
                <a:lnTo>
                  <a:pt x="3001" y="1990"/>
                </a:lnTo>
                <a:lnTo>
                  <a:pt x="2993" y="2007"/>
                </a:lnTo>
                <a:lnTo>
                  <a:pt x="2998" y="1988"/>
                </a:lnTo>
                <a:close/>
                <a:moveTo>
                  <a:pt x="2967" y="2077"/>
                </a:moveTo>
                <a:lnTo>
                  <a:pt x="2964" y="2090"/>
                </a:lnTo>
                <a:lnTo>
                  <a:pt x="2962" y="2089"/>
                </a:lnTo>
                <a:lnTo>
                  <a:pt x="2967" y="2077"/>
                </a:lnTo>
                <a:close/>
                <a:moveTo>
                  <a:pt x="2957" y="2087"/>
                </a:moveTo>
                <a:lnTo>
                  <a:pt x="2941" y="2079"/>
                </a:lnTo>
                <a:lnTo>
                  <a:pt x="2964" y="2072"/>
                </a:lnTo>
                <a:lnTo>
                  <a:pt x="2957" y="2087"/>
                </a:lnTo>
                <a:close/>
                <a:moveTo>
                  <a:pt x="2967" y="2064"/>
                </a:moveTo>
                <a:lnTo>
                  <a:pt x="2933" y="2076"/>
                </a:lnTo>
                <a:lnTo>
                  <a:pt x="2871" y="2050"/>
                </a:lnTo>
                <a:lnTo>
                  <a:pt x="2863" y="1944"/>
                </a:lnTo>
                <a:lnTo>
                  <a:pt x="2988" y="1985"/>
                </a:lnTo>
                <a:lnTo>
                  <a:pt x="2974" y="2050"/>
                </a:lnTo>
                <a:lnTo>
                  <a:pt x="2967" y="2064"/>
                </a:lnTo>
                <a:close/>
                <a:moveTo>
                  <a:pt x="2876" y="2267"/>
                </a:moveTo>
                <a:lnTo>
                  <a:pt x="2703" y="2155"/>
                </a:lnTo>
                <a:lnTo>
                  <a:pt x="2871" y="2102"/>
                </a:lnTo>
                <a:lnTo>
                  <a:pt x="2883" y="2253"/>
                </a:lnTo>
                <a:lnTo>
                  <a:pt x="2876" y="2267"/>
                </a:lnTo>
                <a:close/>
                <a:moveTo>
                  <a:pt x="2884" y="2264"/>
                </a:moveTo>
                <a:lnTo>
                  <a:pt x="2884" y="2272"/>
                </a:lnTo>
                <a:lnTo>
                  <a:pt x="2881" y="2270"/>
                </a:lnTo>
                <a:lnTo>
                  <a:pt x="2884" y="2264"/>
                </a:lnTo>
                <a:close/>
                <a:moveTo>
                  <a:pt x="2305" y="2602"/>
                </a:moveTo>
                <a:lnTo>
                  <a:pt x="2136" y="2228"/>
                </a:lnTo>
                <a:lnTo>
                  <a:pt x="2203" y="2227"/>
                </a:lnTo>
                <a:lnTo>
                  <a:pt x="2388" y="2555"/>
                </a:lnTo>
                <a:lnTo>
                  <a:pt x="2363" y="2621"/>
                </a:lnTo>
                <a:lnTo>
                  <a:pt x="2305" y="2602"/>
                </a:lnTo>
                <a:close/>
                <a:moveTo>
                  <a:pt x="2362" y="2625"/>
                </a:moveTo>
                <a:lnTo>
                  <a:pt x="2341" y="2681"/>
                </a:lnTo>
                <a:lnTo>
                  <a:pt x="2307" y="2608"/>
                </a:lnTo>
                <a:lnTo>
                  <a:pt x="2362" y="2625"/>
                </a:lnTo>
                <a:close/>
                <a:moveTo>
                  <a:pt x="1537" y="2659"/>
                </a:moveTo>
                <a:lnTo>
                  <a:pt x="1526" y="2561"/>
                </a:lnTo>
                <a:lnTo>
                  <a:pt x="1583" y="2595"/>
                </a:lnTo>
                <a:lnTo>
                  <a:pt x="1560" y="2680"/>
                </a:lnTo>
                <a:lnTo>
                  <a:pt x="1537" y="2659"/>
                </a:lnTo>
                <a:close/>
                <a:moveTo>
                  <a:pt x="1558" y="2685"/>
                </a:moveTo>
                <a:lnTo>
                  <a:pt x="1547" y="2725"/>
                </a:lnTo>
                <a:lnTo>
                  <a:pt x="1539" y="2667"/>
                </a:lnTo>
                <a:lnTo>
                  <a:pt x="1558" y="2685"/>
                </a:lnTo>
                <a:close/>
                <a:moveTo>
                  <a:pt x="1244" y="2647"/>
                </a:moveTo>
                <a:lnTo>
                  <a:pt x="1260" y="2446"/>
                </a:lnTo>
                <a:lnTo>
                  <a:pt x="1260" y="2446"/>
                </a:lnTo>
                <a:lnTo>
                  <a:pt x="1271" y="2448"/>
                </a:lnTo>
                <a:lnTo>
                  <a:pt x="1282" y="2446"/>
                </a:lnTo>
                <a:lnTo>
                  <a:pt x="1282" y="2446"/>
                </a:lnTo>
                <a:lnTo>
                  <a:pt x="1291" y="2444"/>
                </a:lnTo>
                <a:lnTo>
                  <a:pt x="1299" y="2439"/>
                </a:lnTo>
                <a:lnTo>
                  <a:pt x="1351" y="2488"/>
                </a:lnTo>
                <a:lnTo>
                  <a:pt x="1253" y="2654"/>
                </a:lnTo>
                <a:lnTo>
                  <a:pt x="1244" y="2647"/>
                </a:lnTo>
                <a:close/>
                <a:moveTo>
                  <a:pt x="1250" y="2657"/>
                </a:moveTo>
                <a:lnTo>
                  <a:pt x="1242" y="2673"/>
                </a:lnTo>
                <a:lnTo>
                  <a:pt x="1244" y="2652"/>
                </a:lnTo>
                <a:lnTo>
                  <a:pt x="1250" y="2657"/>
                </a:lnTo>
                <a:close/>
                <a:moveTo>
                  <a:pt x="1300" y="963"/>
                </a:moveTo>
                <a:lnTo>
                  <a:pt x="1300" y="963"/>
                </a:lnTo>
                <a:lnTo>
                  <a:pt x="1304" y="958"/>
                </a:lnTo>
                <a:lnTo>
                  <a:pt x="1307" y="953"/>
                </a:lnTo>
                <a:lnTo>
                  <a:pt x="1308" y="947"/>
                </a:lnTo>
                <a:lnTo>
                  <a:pt x="1310" y="940"/>
                </a:lnTo>
                <a:lnTo>
                  <a:pt x="1362" y="944"/>
                </a:lnTo>
                <a:lnTo>
                  <a:pt x="1628" y="1303"/>
                </a:lnTo>
                <a:lnTo>
                  <a:pt x="1628" y="1303"/>
                </a:lnTo>
                <a:lnTo>
                  <a:pt x="1579" y="1294"/>
                </a:lnTo>
                <a:lnTo>
                  <a:pt x="1300" y="963"/>
                </a:lnTo>
                <a:close/>
                <a:moveTo>
                  <a:pt x="1513" y="1221"/>
                </a:moveTo>
                <a:lnTo>
                  <a:pt x="1291" y="970"/>
                </a:lnTo>
                <a:lnTo>
                  <a:pt x="1291" y="970"/>
                </a:lnTo>
                <a:lnTo>
                  <a:pt x="1297" y="966"/>
                </a:lnTo>
                <a:lnTo>
                  <a:pt x="1513" y="1221"/>
                </a:lnTo>
                <a:close/>
                <a:moveTo>
                  <a:pt x="1799" y="1340"/>
                </a:moveTo>
                <a:lnTo>
                  <a:pt x="1799" y="1340"/>
                </a:lnTo>
                <a:lnTo>
                  <a:pt x="1799" y="1340"/>
                </a:lnTo>
                <a:lnTo>
                  <a:pt x="1799" y="1340"/>
                </a:lnTo>
                <a:lnTo>
                  <a:pt x="1799" y="1345"/>
                </a:lnTo>
                <a:lnTo>
                  <a:pt x="1799" y="1345"/>
                </a:lnTo>
                <a:lnTo>
                  <a:pt x="1800" y="1354"/>
                </a:lnTo>
                <a:lnTo>
                  <a:pt x="1797" y="1356"/>
                </a:lnTo>
                <a:lnTo>
                  <a:pt x="1797" y="1356"/>
                </a:lnTo>
                <a:lnTo>
                  <a:pt x="1799" y="1348"/>
                </a:lnTo>
                <a:lnTo>
                  <a:pt x="1799" y="1340"/>
                </a:lnTo>
                <a:lnTo>
                  <a:pt x="1799" y="1340"/>
                </a:lnTo>
                <a:close/>
                <a:moveTo>
                  <a:pt x="1799" y="1335"/>
                </a:moveTo>
                <a:lnTo>
                  <a:pt x="1797" y="1327"/>
                </a:lnTo>
                <a:lnTo>
                  <a:pt x="1805" y="1322"/>
                </a:lnTo>
                <a:lnTo>
                  <a:pt x="1805" y="1322"/>
                </a:lnTo>
                <a:lnTo>
                  <a:pt x="1802" y="1329"/>
                </a:lnTo>
                <a:lnTo>
                  <a:pt x="1800" y="1335"/>
                </a:lnTo>
                <a:lnTo>
                  <a:pt x="1800" y="1335"/>
                </a:lnTo>
                <a:lnTo>
                  <a:pt x="1799" y="1335"/>
                </a:lnTo>
                <a:lnTo>
                  <a:pt x="1799" y="1335"/>
                </a:lnTo>
                <a:close/>
                <a:moveTo>
                  <a:pt x="1799" y="1335"/>
                </a:moveTo>
                <a:lnTo>
                  <a:pt x="1799" y="1335"/>
                </a:lnTo>
                <a:lnTo>
                  <a:pt x="1797" y="1333"/>
                </a:lnTo>
                <a:lnTo>
                  <a:pt x="1797" y="1333"/>
                </a:lnTo>
                <a:lnTo>
                  <a:pt x="1797" y="1333"/>
                </a:lnTo>
                <a:lnTo>
                  <a:pt x="1797" y="1333"/>
                </a:lnTo>
                <a:lnTo>
                  <a:pt x="1795" y="1327"/>
                </a:lnTo>
                <a:lnTo>
                  <a:pt x="1797" y="1327"/>
                </a:lnTo>
                <a:lnTo>
                  <a:pt x="1799" y="1335"/>
                </a:lnTo>
                <a:close/>
                <a:moveTo>
                  <a:pt x="1800" y="1359"/>
                </a:moveTo>
                <a:lnTo>
                  <a:pt x="1800" y="1359"/>
                </a:lnTo>
                <a:lnTo>
                  <a:pt x="1805" y="1369"/>
                </a:lnTo>
                <a:lnTo>
                  <a:pt x="1808" y="1385"/>
                </a:lnTo>
                <a:lnTo>
                  <a:pt x="1808" y="1385"/>
                </a:lnTo>
                <a:lnTo>
                  <a:pt x="1790" y="1371"/>
                </a:lnTo>
                <a:lnTo>
                  <a:pt x="1790" y="1371"/>
                </a:lnTo>
                <a:lnTo>
                  <a:pt x="1794" y="1364"/>
                </a:lnTo>
                <a:lnTo>
                  <a:pt x="1800" y="1359"/>
                </a:lnTo>
                <a:close/>
                <a:moveTo>
                  <a:pt x="2569" y="1252"/>
                </a:moveTo>
                <a:lnTo>
                  <a:pt x="2373" y="1353"/>
                </a:lnTo>
                <a:lnTo>
                  <a:pt x="2362" y="1303"/>
                </a:lnTo>
                <a:lnTo>
                  <a:pt x="2519" y="1203"/>
                </a:lnTo>
                <a:lnTo>
                  <a:pt x="2569" y="1252"/>
                </a:lnTo>
                <a:close/>
                <a:moveTo>
                  <a:pt x="2522" y="1200"/>
                </a:moveTo>
                <a:lnTo>
                  <a:pt x="2524" y="1200"/>
                </a:lnTo>
                <a:lnTo>
                  <a:pt x="2522" y="1200"/>
                </a:lnTo>
                <a:lnTo>
                  <a:pt x="2522" y="1200"/>
                </a:lnTo>
                <a:close/>
                <a:moveTo>
                  <a:pt x="2118" y="1559"/>
                </a:moveTo>
                <a:lnTo>
                  <a:pt x="2402" y="1496"/>
                </a:lnTo>
                <a:lnTo>
                  <a:pt x="2414" y="1548"/>
                </a:lnTo>
                <a:lnTo>
                  <a:pt x="2066" y="1590"/>
                </a:lnTo>
                <a:lnTo>
                  <a:pt x="2032" y="1564"/>
                </a:lnTo>
                <a:lnTo>
                  <a:pt x="2393" y="1455"/>
                </a:lnTo>
                <a:lnTo>
                  <a:pt x="2402" y="1496"/>
                </a:lnTo>
                <a:lnTo>
                  <a:pt x="2118" y="1558"/>
                </a:lnTo>
                <a:lnTo>
                  <a:pt x="2118" y="1559"/>
                </a:lnTo>
                <a:close/>
                <a:moveTo>
                  <a:pt x="2899" y="1385"/>
                </a:moveTo>
                <a:lnTo>
                  <a:pt x="2962" y="1481"/>
                </a:lnTo>
                <a:lnTo>
                  <a:pt x="2892" y="1489"/>
                </a:lnTo>
                <a:lnTo>
                  <a:pt x="2863" y="1411"/>
                </a:lnTo>
                <a:lnTo>
                  <a:pt x="2871" y="1392"/>
                </a:lnTo>
                <a:lnTo>
                  <a:pt x="2899" y="1385"/>
                </a:lnTo>
                <a:close/>
                <a:moveTo>
                  <a:pt x="2871" y="1390"/>
                </a:moveTo>
                <a:lnTo>
                  <a:pt x="2883" y="1363"/>
                </a:lnTo>
                <a:lnTo>
                  <a:pt x="2897" y="1385"/>
                </a:lnTo>
                <a:lnTo>
                  <a:pt x="2871" y="1390"/>
                </a:lnTo>
                <a:close/>
                <a:moveTo>
                  <a:pt x="2655" y="2020"/>
                </a:moveTo>
                <a:lnTo>
                  <a:pt x="2655" y="2020"/>
                </a:lnTo>
                <a:lnTo>
                  <a:pt x="2651" y="2009"/>
                </a:lnTo>
                <a:lnTo>
                  <a:pt x="2701" y="1978"/>
                </a:lnTo>
                <a:lnTo>
                  <a:pt x="2722" y="1986"/>
                </a:lnTo>
                <a:lnTo>
                  <a:pt x="2704" y="2069"/>
                </a:lnTo>
                <a:lnTo>
                  <a:pt x="2654" y="2043"/>
                </a:lnTo>
                <a:lnTo>
                  <a:pt x="2654" y="2043"/>
                </a:lnTo>
                <a:lnTo>
                  <a:pt x="2657" y="2032"/>
                </a:lnTo>
                <a:lnTo>
                  <a:pt x="2655" y="2020"/>
                </a:lnTo>
                <a:lnTo>
                  <a:pt x="2655" y="2020"/>
                </a:lnTo>
                <a:close/>
                <a:moveTo>
                  <a:pt x="1102" y="2298"/>
                </a:moveTo>
                <a:lnTo>
                  <a:pt x="1093" y="2329"/>
                </a:lnTo>
                <a:lnTo>
                  <a:pt x="994" y="2326"/>
                </a:lnTo>
                <a:lnTo>
                  <a:pt x="1084" y="2251"/>
                </a:lnTo>
                <a:lnTo>
                  <a:pt x="1084" y="2251"/>
                </a:lnTo>
                <a:lnTo>
                  <a:pt x="1084" y="2262"/>
                </a:lnTo>
                <a:lnTo>
                  <a:pt x="1084" y="2262"/>
                </a:lnTo>
                <a:lnTo>
                  <a:pt x="1084" y="2274"/>
                </a:lnTo>
                <a:lnTo>
                  <a:pt x="1089" y="2283"/>
                </a:lnTo>
                <a:lnTo>
                  <a:pt x="1094" y="2292"/>
                </a:lnTo>
                <a:lnTo>
                  <a:pt x="1102" y="2298"/>
                </a:lnTo>
                <a:lnTo>
                  <a:pt x="1102" y="2298"/>
                </a:lnTo>
                <a:close/>
                <a:moveTo>
                  <a:pt x="899" y="1255"/>
                </a:moveTo>
                <a:lnTo>
                  <a:pt x="1081" y="1324"/>
                </a:lnTo>
                <a:lnTo>
                  <a:pt x="1057" y="1374"/>
                </a:lnTo>
                <a:lnTo>
                  <a:pt x="1057" y="1374"/>
                </a:lnTo>
                <a:lnTo>
                  <a:pt x="997" y="1377"/>
                </a:lnTo>
                <a:lnTo>
                  <a:pt x="921" y="1356"/>
                </a:lnTo>
                <a:lnTo>
                  <a:pt x="899" y="1255"/>
                </a:lnTo>
                <a:close/>
                <a:moveTo>
                  <a:pt x="921" y="1379"/>
                </a:moveTo>
                <a:lnTo>
                  <a:pt x="921" y="1379"/>
                </a:lnTo>
                <a:lnTo>
                  <a:pt x="831" y="1380"/>
                </a:lnTo>
                <a:lnTo>
                  <a:pt x="809" y="1325"/>
                </a:lnTo>
                <a:lnTo>
                  <a:pt x="916" y="1356"/>
                </a:lnTo>
                <a:lnTo>
                  <a:pt x="921" y="1379"/>
                </a:lnTo>
                <a:close/>
                <a:moveTo>
                  <a:pt x="1177" y="1221"/>
                </a:moveTo>
                <a:lnTo>
                  <a:pt x="1416" y="1359"/>
                </a:lnTo>
                <a:lnTo>
                  <a:pt x="1416" y="1359"/>
                </a:lnTo>
                <a:lnTo>
                  <a:pt x="1334" y="1363"/>
                </a:lnTo>
                <a:lnTo>
                  <a:pt x="1119" y="1259"/>
                </a:lnTo>
                <a:lnTo>
                  <a:pt x="1141" y="1213"/>
                </a:lnTo>
                <a:lnTo>
                  <a:pt x="1141" y="1213"/>
                </a:lnTo>
                <a:lnTo>
                  <a:pt x="1177" y="1221"/>
                </a:lnTo>
                <a:lnTo>
                  <a:pt x="1177" y="1221"/>
                </a:lnTo>
                <a:close/>
                <a:moveTo>
                  <a:pt x="1143" y="1208"/>
                </a:moveTo>
                <a:lnTo>
                  <a:pt x="1146" y="1203"/>
                </a:lnTo>
                <a:lnTo>
                  <a:pt x="1162" y="1213"/>
                </a:lnTo>
                <a:lnTo>
                  <a:pt x="1162" y="1213"/>
                </a:lnTo>
                <a:lnTo>
                  <a:pt x="1143" y="1208"/>
                </a:lnTo>
                <a:lnTo>
                  <a:pt x="1143" y="1208"/>
                </a:lnTo>
                <a:close/>
                <a:moveTo>
                  <a:pt x="1812" y="1393"/>
                </a:moveTo>
                <a:lnTo>
                  <a:pt x="1836" y="1413"/>
                </a:lnTo>
                <a:lnTo>
                  <a:pt x="1847" y="1507"/>
                </a:lnTo>
                <a:lnTo>
                  <a:pt x="1823" y="1496"/>
                </a:lnTo>
                <a:lnTo>
                  <a:pt x="1797" y="1408"/>
                </a:lnTo>
                <a:lnTo>
                  <a:pt x="1810" y="1393"/>
                </a:lnTo>
                <a:lnTo>
                  <a:pt x="1812" y="1393"/>
                </a:lnTo>
                <a:lnTo>
                  <a:pt x="1815" y="1411"/>
                </a:lnTo>
                <a:lnTo>
                  <a:pt x="1815" y="1411"/>
                </a:lnTo>
                <a:lnTo>
                  <a:pt x="1812" y="1393"/>
                </a:lnTo>
                <a:close/>
                <a:moveTo>
                  <a:pt x="1855" y="1389"/>
                </a:moveTo>
                <a:lnTo>
                  <a:pt x="1857" y="1423"/>
                </a:lnTo>
                <a:lnTo>
                  <a:pt x="1834" y="1406"/>
                </a:lnTo>
                <a:lnTo>
                  <a:pt x="1833" y="1389"/>
                </a:lnTo>
                <a:lnTo>
                  <a:pt x="1833" y="1389"/>
                </a:lnTo>
                <a:lnTo>
                  <a:pt x="1844" y="1390"/>
                </a:lnTo>
                <a:lnTo>
                  <a:pt x="1844" y="1390"/>
                </a:lnTo>
                <a:lnTo>
                  <a:pt x="1855" y="1389"/>
                </a:lnTo>
                <a:lnTo>
                  <a:pt x="1855" y="1389"/>
                </a:lnTo>
                <a:close/>
                <a:moveTo>
                  <a:pt x="1850" y="1301"/>
                </a:moveTo>
                <a:lnTo>
                  <a:pt x="1854" y="1299"/>
                </a:lnTo>
                <a:lnTo>
                  <a:pt x="1854" y="1301"/>
                </a:lnTo>
                <a:lnTo>
                  <a:pt x="1854" y="1301"/>
                </a:lnTo>
                <a:lnTo>
                  <a:pt x="1850" y="1301"/>
                </a:lnTo>
                <a:lnTo>
                  <a:pt x="1850" y="1301"/>
                </a:lnTo>
                <a:close/>
                <a:moveTo>
                  <a:pt x="1912" y="1272"/>
                </a:moveTo>
                <a:lnTo>
                  <a:pt x="1904" y="1330"/>
                </a:lnTo>
                <a:lnTo>
                  <a:pt x="1886" y="1333"/>
                </a:lnTo>
                <a:lnTo>
                  <a:pt x="1886" y="1333"/>
                </a:lnTo>
                <a:lnTo>
                  <a:pt x="1885" y="1325"/>
                </a:lnTo>
                <a:lnTo>
                  <a:pt x="1880" y="1319"/>
                </a:lnTo>
                <a:lnTo>
                  <a:pt x="1881" y="1296"/>
                </a:lnTo>
                <a:lnTo>
                  <a:pt x="1912" y="1272"/>
                </a:lnTo>
                <a:close/>
                <a:moveTo>
                  <a:pt x="1881" y="1290"/>
                </a:moveTo>
                <a:lnTo>
                  <a:pt x="1883" y="1285"/>
                </a:lnTo>
                <a:lnTo>
                  <a:pt x="1898" y="1277"/>
                </a:lnTo>
                <a:lnTo>
                  <a:pt x="1881" y="1290"/>
                </a:lnTo>
                <a:close/>
                <a:moveTo>
                  <a:pt x="2321" y="973"/>
                </a:moveTo>
                <a:lnTo>
                  <a:pt x="2380" y="961"/>
                </a:lnTo>
                <a:lnTo>
                  <a:pt x="2333" y="1020"/>
                </a:lnTo>
                <a:lnTo>
                  <a:pt x="2313" y="1000"/>
                </a:lnTo>
                <a:lnTo>
                  <a:pt x="2313" y="1000"/>
                </a:lnTo>
                <a:lnTo>
                  <a:pt x="2316" y="994"/>
                </a:lnTo>
                <a:lnTo>
                  <a:pt x="2320" y="987"/>
                </a:lnTo>
                <a:lnTo>
                  <a:pt x="2321" y="979"/>
                </a:lnTo>
                <a:lnTo>
                  <a:pt x="2321" y="973"/>
                </a:lnTo>
                <a:lnTo>
                  <a:pt x="2321" y="973"/>
                </a:lnTo>
                <a:close/>
                <a:moveTo>
                  <a:pt x="2358" y="1304"/>
                </a:moveTo>
                <a:lnTo>
                  <a:pt x="2190" y="1410"/>
                </a:lnTo>
                <a:lnTo>
                  <a:pt x="2190" y="1410"/>
                </a:lnTo>
                <a:lnTo>
                  <a:pt x="2358" y="1304"/>
                </a:lnTo>
                <a:lnTo>
                  <a:pt x="2370" y="1354"/>
                </a:lnTo>
                <a:lnTo>
                  <a:pt x="2005" y="1541"/>
                </a:lnTo>
                <a:lnTo>
                  <a:pt x="1992" y="1532"/>
                </a:lnTo>
                <a:lnTo>
                  <a:pt x="1985" y="1523"/>
                </a:lnTo>
                <a:lnTo>
                  <a:pt x="2347" y="1254"/>
                </a:lnTo>
                <a:lnTo>
                  <a:pt x="2358" y="1304"/>
                </a:lnTo>
                <a:close/>
                <a:moveTo>
                  <a:pt x="2347" y="1238"/>
                </a:moveTo>
                <a:lnTo>
                  <a:pt x="2375" y="1233"/>
                </a:lnTo>
                <a:lnTo>
                  <a:pt x="2350" y="1251"/>
                </a:lnTo>
                <a:lnTo>
                  <a:pt x="2347" y="1238"/>
                </a:lnTo>
                <a:close/>
                <a:moveTo>
                  <a:pt x="2743" y="1903"/>
                </a:moveTo>
                <a:lnTo>
                  <a:pt x="2759" y="1827"/>
                </a:lnTo>
                <a:lnTo>
                  <a:pt x="2852" y="1848"/>
                </a:lnTo>
                <a:lnTo>
                  <a:pt x="2853" y="1879"/>
                </a:lnTo>
                <a:lnTo>
                  <a:pt x="2789" y="1918"/>
                </a:lnTo>
                <a:lnTo>
                  <a:pt x="2743" y="1903"/>
                </a:lnTo>
                <a:close/>
                <a:moveTo>
                  <a:pt x="2787" y="1920"/>
                </a:moveTo>
                <a:lnTo>
                  <a:pt x="2733" y="1952"/>
                </a:lnTo>
                <a:lnTo>
                  <a:pt x="2743" y="1905"/>
                </a:lnTo>
                <a:lnTo>
                  <a:pt x="2787" y="1920"/>
                </a:lnTo>
                <a:close/>
                <a:moveTo>
                  <a:pt x="2568" y="2040"/>
                </a:moveTo>
                <a:lnTo>
                  <a:pt x="2560" y="2041"/>
                </a:lnTo>
                <a:lnTo>
                  <a:pt x="2569" y="1999"/>
                </a:lnTo>
                <a:lnTo>
                  <a:pt x="2574" y="2004"/>
                </a:lnTo>
                <a:lnTo>
                  <a:pt x="2574" y="2004"/>
                </a:lnTo>
                <a:lnTo>
                  <a:pt x="2569" y="2012"/>
                </a:lnTo>
                <a:lnTo>
                  <a:pt x="2568" y="2020"/>
                </a:lnTo>
                <a:lnTo>
                  <a:pt x="2566" y="2030"/>
                </a:lnTo>
                <a:lnTo>
                  <a:pt x="2568" y="2040"/>
                </a:lnTo>
                <a:lnTo>
                  <a:pt x="2568" y="2040"/>
                </a:lnTo>
                <a:close/>
                <a:moveTo>
                  <a:pt x="2535" y="2048"/>
                </a:moveTo>
                <a:lnTo>
                  <a:pt x="2501" y="2027"/>
                </a:lnTo>
                <a:lnTo>
                  <a:pt x="2495" y="1959"/>
                </a:lnTo>
                <a:lnTo>
                  <a:pt x="2563" y="1996"/>
                </a:lnTo>
                <a:lnTo>
                  <a:pt x="2565" y="1996"/>
                </a:lnTo>
                <a:lnTo>
                  <a:pt x="2553" y="2043"/>
                </a:lnTo>
                <a:lnTo>
                  <a:pt x="2535" y="2048"/>
                </a:lnTo>
                <a:close/>
                <a:moveTo>
                  <a:pt x="2552" y="2050"/>
                </a:moveTo>
                <a:lnTo>
                  <a:pt x="2550" y="2058"/>
                </a:lnTo>
                <a:lnTo>
                  <a:pt x="2542" y="2053"/>
                </a:lnTo>
                <a:lnTo>
                  <a:pt x="2552" y="2050"/>
                </a:lnTo>
                <a:close/>
                <a:moveTo>
                  <a:pt x="2216" y="2137"/>
                </a:moveTo>
                <a:lnTo>
                  <a:pt x="2162" y="2152"/>
                </a:lnTo>
                <a:lnTo>
                  <a:pt x="2094" y="2030"/>
                </a:lnTo>
                <a:lnTo>
                  <a:pt x="2164" y="1993"/>
                </a:lnTo>
                <a:lnTo>
                  <a:pt x="2269" y="2123"/>
                </a:lnTo>
                <a:lnTo>
                  <a:pt x="2216" y="2137"/>
                </a:lnTo>
                <a:lnTo>
                  <a:pt x="2165" y="2064"/>
                </a:lnTo>
                <a:lnTo>
                  <a:pt x="2165" y="2064"/>
                </a:lnTo>
                <a:lnTo>
                  <a:pt x="2216" y="2137"/>
                </a:lnTo>
                <a:close/>
                <a:moveTo>
                  <a:pt x="1940" y="2106"/>
                </a:moveTo>
                <a:lnTo>
                  <a:pt x="1893" y="2132"/>
                </a:lnTo>
                <a:lnTo>
                  <a:pt x="1860" y="1618"/>
                </a:lnTo>
                <a:lnTo>
                  <a:pt x="1860" y="1618"/>
                </a:lnTo>
                <a:lnTo>
                  <a:pt x="1863" y="1619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2217" y="1960"/>
                </a:lnTo>
                <a:lnTo>
                  <a:pt x="2199" y="1970"/>
                </a:lnTo>
                <a:lnTo>
                  <a:pt x="2010" y="1772"/>
                </a:lnTo>
                <a:lnTo>
                  <a:pt x="2010" y="1774"/>
                </a:lnTo>
                <a:lnTo>
                  <a:pt x="2199" y="1970"/>
                </a:lnTo>
                <a:lnTo>
                  <a:pt x="2162" y="1990"/>
                </a:lnTo>
                <a:lnTo>
                  <a:pt x="1880" y="1642"/>
                </a:lnTo>
                <a:lnTo>
                  <a:pt x="1880" y="1642"/>
                </a:lnTo>
                <a:lnTo>
                  <a:pt x="2162" y="1990"/>
                </a:lnTo>
                <a:lnTo>
                  <a:pt x="2091" y="2027"/>
                </a:lnTo>
                <a:lnTo>
                  <a:pt x="1863" y="1622"/>
                </a:lnTo>
                <a:lnTo>
                  <a:pt x="2091" y="2027"/>
                </a:lnTo>
                <a:lnTo>
                  <a:pt x="2053" y="2046"/>
                </a:lnTo>
                <a:lnTo>
                  <a:pt x="1922" y="1752"/>
                </a:lnTo>
                <a:lnTo>
                  <a:pt x="1922" y="1754"/>
                </a:lnTo>
                <a:lnTo>
                  <a:pt x="2053" y="2046"/>
                </a:lnTo>
                <a:lnTo>
                  <a:pt x="2018" y="2066"/>
                </a:lnTo>
                <a:lnTo>
                  <a:pt x="1862" y="1622"/>
                </a:lnTo>
                <a:lnTo>
                  <a:pt x="2016" y="2066"/>
                </a:lnTo>
                <a:lnTo>
                  <a:pt x="1984" y="2084"/>
                </a:lnTo>
                <a:lnTo>
                  <a:pt x="1967" y="2020"/>
                </a:lnTo>
                <a:lnTo>
                  <a:pt x="1967" y="2020"/>
                </a:lnTo>
                <a:lnTo>
                  <a:pt x="1984" y="2084"/>
                </a:lnTo>
                <a:lnTo>
                  <a:pt x="1940" y="2106"/>
                </a:lnTo>
                <a:lnTo>
                  <a:pt x="1901" y="1866"/>
                </a:lnTo>
                <a:lnTo>
                  <a:pt x="1901" y="1866"/>
                </a:lnTo>
                <a:lnTo>
                  <a:pt x="1940" y="2106"/>
                </a:lnTo>
                <a:close/>
                <a:moveTo>
                  <a:pt x="1859" y="1684"/>
                </a:moveTo>
                <a:lnTo>
                  <a:pt x="1847" y="2155"/>
                </a:lnTo>
                <a:lnTo>
                  <a:pt x="1799" y="2181"/>
                </a:lnTo>
                <a:lnTo>
                  <a:pt x="1859" y="1618"/>
                </a:lnTo>
                <a:lnTo>
                  <a:pt x="1860" y="1618"/>
                </a:lnTo>
                <a:lnTo>
                  <a:pt x="1860" y="1621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9"/>
                </a:lnTo>
                <a:lnTo>
                  <a:pt x="1860" y="1619"/>
                </a:lnTo>
                <a:lnTo>
                  <a:pt x="1860" y="1618"/>
                </a:lnTo>
                <a:lnTo>
                  <a:pt x="1891" y="2132"/>
                </a:lnTo>
                <a:lnTo>
                  <a:pt x="1849" y="2155"/>
                </a:lnTo>
                <a:lnTo>
                  <a:pt x="1859" y="1684"/>
                </a:lnTo>
                <a:lnTo>
                  <a:pt x="1859" y="1684"/>
                </a:lnTo>
                <a:close/>
                <a:moveTo>
                  <a:pt x="1747" y="2214"/>
                </a:moveTo>
                <a:lnTo>
                  <a:pt x="1799" y="2186"/>
                </a:lnTo>
                <a:lnTo>
                  <a:pt x="1792" y="2235"/>
                </a:lnTo>
                <a:lnTo>
                  <a:pt x="1742" y="2238"/>
                </a:lnTo>
                <a:lnTo>
                  <a:pt x="1747" y="2214"/>
                </a:lnTo>
                <a:close/>
                <a:moveTo>
                  <a:pt x="1740" y="2238"/>
                </a:moveTo>
                <a:lnTo>
                  <a:pt x="1698" y="2240"/>
                </a:lnTo>
                <a:lnTo>
                  <a:pt x="1745" y="2214"/>
                </a:lnTo>
                <a:lnTo>
                  <a:pt x="1740" y="2238"/>
                </a:lnTo>
                <a:close/>
                <a:moveTo>
                  <a:pt x="1747" y="2209"/>
                </a:moveTo>
                <a:lnTo>
                  <a:pt x="1786" y="2003"/>
                </a:lnTo>
                <a:lnTo>
                  <a:pt x="1786" y="2003"/>
                </a:lnTo>
                <a:lnTo>
                  <a:pt x="1747" y="2209"/>
                </a:lnTo>
                <a:lnTo>
                  <a:pt x="1688" y="2240"/>
                </a:lnTo>
                <a:lnTo>
                  <a:pt x="1685" y="2240"/>
                </a:lnTo>
                <a:lnTo>
                  <a:pt x="1859" y="1619"/>
                </a:lnTo>
                <a:lnTo>
                  <a:pt x="1859" y="1619"/>
                </a:lnTo>
                <a:lnTo>
                  <a:pt x="1859" y="1618"/>
                </a:lnTo>
                <a:lnTo>
                  <a:pt x="1859" y="1618"/>
                </a:lnTo>
                <a:lnTo>
                  <a:pt x="1859" y="1619"/>
                </a:lnTo>
                <a:lnTo>
                  <a:pt x="1859" y="1619"/>
                </a:lnTo>
                <a:lnTo>
                  <a:pt x="1683" y="2240"/>
                </a:lnTo>
                <a:lnTo>
                  <a:pt x="1622" y="2241"/>
                </a:lnTo>
                <a:lnTo>
                  <a:pt x="1859" y="1619"/>
                </a:lnTo>
                <a:lnTo>
                  <a:pt x="1859" y="1619"/>
                </a:lnTo>
                <a:lnTo>
                  <a:pt x="1620" y="2241"/>
                </a:lnTo>
                <a:lnTo>
                  <a:pt x="1555" y="2245"/>
                </a:lnTo>
                <a:lnTo>
                  <a:pt x="1857" y="1621"/>
                </a:lnTo>
                <a:lnTo>
                  <a:pt x="1553" y="2245"/>
                </a:lnTo>
                <a:lnTo>
                  <a:pt x="1518" y="2245"/>
                </a:lnTo>
                <a:lnTo>
                  <a:pt x="1534" y="2175"/>
                </a:lnTo>
                <a:lnTo>
                  <a:pt x="1724" y="1850"/>
                </a:lnTo>
                <a:lnTo>
                  <a:pt x="1724" y="1850"/>
                </a:lnTo>
                <a:lnTo>
                  <a:pt x="1536" y="2171"/>
                </a:lnTo>
                <a:lnTo>
                  <a:pt x="1570" y="2019"/>
                </a:lnTo>
                <a:lnTo>
                  <a:pt x="1800" y="1700"/>
                </a:lnTo>
                <a:lnTo>
                  <a:pt x="1800" y="1700"/>
                </a:lnTo>
                <a:lnTo>
                  <a:pt x="1570" y="2017"/>
                </a:lnTo>
                <a:lnTo>
                  <a:pt x="1592" y="1918"/>
                </a:lnTo>
                <a:lnTo>
                  <a:pt x="1859" y="1619"/>
                </a:lnTo>
                <a:lnTo>
                  <a:pt x="1592" y="1918"/>
                </a:lnTo>
                <a:lnTo>
                  <a:pt x="1604" y="1866"/>
                </a:lnTo>
                <a:lnTo>
                  <a:pt x="1665" y="1806"/>
                </a:lnTo>
                <a:lnTo>
                  <a:pt x="1665" y="1806"/>
                </a:lnTo>
                <a:lnTo>
                  <a:pt x="1604" y="1864"/>
                </a:lnTo>
                <a:lnTo>
                  <a:pt x="1615" y="1816"/>
                </a:lnTo>
                <a:lnTo>
                  <a:pt x="1792" y="1671"/>
                </a:lnTo>
                <a:lnTo>
                  <a:pt x="1792" y="1671"/>
                </a:lnTo>
                <a:lnTo>
                  <a:pt x="1615" y="1816"/>
                </a:lnTo>
                <a:lnTo>
                  <a:pt x="1631" y="1748"/>
                </a:lnTo>
                <a:lnTo>
                  <a:pt x="1852" y="1621"/>
                </a:lnTo>
                <a:lnTo>
                  <a:pt x="1631" y="1746"/>
                </a:lnTo>
                <a:lnTo>
                  <a:pt x="1638" y="1718"/>
                </a:lnTo>
                <a:lnTo>
                  <a:pt x="1674" y="1702"/>
                </a:lnTo>
                <a:lnTo>
                  <a:pt x="1674" y="1700"/>
                </a:lnTo>
                <a:lnTo>
                  <a:pt x="1638" y="1718"/>
                </a:lnTo>
                <a:lnTo>
                  <a:pt x="1643" y="1694"/>
                </a:lnTo>
                <a:lnTo>
                  <a:pt x="1854" y="1619"/>
                </a:lnTo>
                <a:lnTo>
                  <a:pt x="1643" y="1694"/>
                </a:lnTo>
                <a:lnTo>
                  <a:pt x="1657" y="1631"/>
                </a:lnTo>
                <a:lnTo>
                  <a:pt x="1859" y="1616"/>
                </a:lnTo>
                <a:lnTo>
                  <a:pt x="1859" y="1618"/>
                </a:lnTo>
                <a:lnTo>
                  <a:pt x="1859" y="1618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8"/>
                </a:lnTo>
                <a:lnTo>
                  <a:pt x="1850" y="1626"/>
                </a:lnTo>
                <a:lnTo>
                  <a:pt x="1850" y="1626"/>
                </a:lnTo>
                <a:lnTo>
                  <a:pt x="1859" y="1618"/>
                </a:lnTo>
                <a:lnTo>
                  <a:pt x="1859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59" y="1618"/>
                </a:lnTo>
                <a:lnTo>
                  <a:pt x="1859" y="1618"/>
                </a:lnTo>
                <a:lnTo>
                  <a:pt x="1859" y="1618"/>
                </a:lnTo>
                <a:lnTo>
                  <a:pt x="1859" y="1619"/>
                </a:lnTo>
                <a:lnTo>
                  <a:pt x="1859" y="1618"/>
                </a:lnTo>
                <a:lnTo>
                  <a:pt x="1799" y="2181"/>
                </a:lnTo>
                <a:lnTo>
                  <a:pt x="1747" y="2209"/>
                </a:lnTo>
                <a:close/>
                <a:moveTo>
                  <a:pt x="1192" y="2258"/>
                </a:moveTo>
                <a:lnTo>
                  <a:pt x="1166" y="2204"/>
                </a:lnTo>
                <a:lnTo>
                  <a:pt x="1211" y="2149"/>
                </a:lnTo>
                <a:lnTo>
                  <a:pt x="1289" y="2085"/>
                </a:lnTo>
                <a:lnTo>
                  <a:pt x="1326" y="2134"/>
                </a:lnTo>
                <a:lnTo>
                  <a:pt x="1201" y="2256"/>
                </a:lnTo>
                <a:lnTo>
                  <a:pt x="1192" y="2258"/>
                </a:lnTo>
                <a:close/>
                <a:moveTo>
                  <a:pt x="1195" y="2262"/>
                </a:moveTo>
                <a:lnTo>
                  <a:pt x="1195" y="2262"/>
                </a:lnTo>
                <a:lnTo>
                  <a:pt x="1195" y="2262"/>
                </a:lnTo>
                <a:lnTo>
                  <a:pt x="1195" y="2262"/>
                </a:lnTo>
                <a:close/>
                <a:moveTo>
                  <a:pt x="1031" y="1756"/>
                </a:moveTo>
                <a:lnTo>
                  <a:pt x="1084" y="1825"/>
                </a:lnTo>
                <a:lnTo>
                  <a:pt x="1028" y="1840"/>
                </a:lnTo>
                <a:lnTo>
                  <a:pt x="1010" y="1759"/>
                </a:lnTo>
                <a:lnTo>
                  <a:pt x="1031" y="1756"/>
                </a:lnTo>
                <a:close/>
                <a:moveTo>
                  <a:pt x="1010" y="1759"/>
                </a:moveTo>
                <a:lnTo>
                  <a:pt x="1000" y="1717"/>
                </a:lnTo>
                <a:lnTo>
                  <a:pt x="1029" y="1756"/>
                </a:lnTo>
                <a:lnTo>
                  <a:pt x="1010" y="1759"/>
                </a:lnTo>
                <a:close/>
                <a:moveTo>
                  <a:pt x="1086" y="1825"/>
                </a:moveTo>
                <a:lnTo>
                  <a:pt x="1125" y="1876"/>
                </a:lnTo>
                <a:lnTo>
                  <a:pt x="1042" y="1905"/>
                </a:lnTo>
                <a:lnTo>
                  <a:pt x="1028" y="1842"/>
                </a:lnTo>
                <a:lnTo>
                  <a:pt x="1086" y="1825"/>
                </a:lnTo>
                <a:close/>
                <a:moveTo>
                  <a:pt x="1091" y="1825"/>
                </a:moveTo>
                <a:lnTo>
                  <a:pt x="1404" y="1739"/>
                </a:lnTo>
                <a:lnTo>
                  <a:pt x="1404" y="1739"/>
                </a:lnTo>
                <a:lnTo>
                  <a:pt x="1089" y="1824"/>
                </a:lnTo>
                <a:lnTo>
                  <a:pt x="1036" y="1756"/>
                </a:lnTo>
                <a:lnTo>
                  <a:pt x="1557" y="1668"/>
                </a:lnTo>
                <a:lnTo>
                  <a:pt x="1557" y="1668"/>
                </a:lnTo>
                <a:lnTo>
                  <a:pt x="1034" y="1754"/>
                </a:lnTo>
                <a:lnTo>
                  <a:pt x="998" y="1707"/>
                </a:lnTo>
                <a:lnTo>
                  <a:pt x="990" y="1674"/>
                </a:lnTo>
                <a:lnTo>
                  <a:pt x="1612" y="1634"/>
                </a:lnTo>
                <a:lnTo>
                  <a:pt x="1534" y="1731"/>
                </a:lnTo>
                <a:lnTo>
                  <a:pt x="1130" y="1874"/>
                </a:lnTo>
                <a:lnTo>
                  <a:pt x="1091" y="1825"/>
                </a:lnTo>
                <a:close/>
                <a:moveTo>
                  <a:pt x="1747" y="1463"/>
                </a:moveTo>
                <a:lnTo>
                  <a:pt x="1737" y="1476"/>
                </a:lnTo>
                <a:lnTo>
                  <a:pt x="1724" y="1462"/>
                </a:lnTo>
                <a:lnTo>
                  <a:pt x="1724" y="1462"/>
                </a:lnTo>
                <a:lnTo>
                  <a:pt x="1729" y="1455"/>
                </a:lnTo>
                <a:lnTo>
                  <a:pt x="1747" y="1463"/>
                </a:lnTo>
                <a:close/>
                <a:moveTo>
                  <a:pt x="1730" y="1450"/>
                </a:moveTo>
                <a:lnTo>
                  <a:pt x="1730" y="1450"/>
                </a:lnTo>
                <a:lnTo>
                  <a:pt x="1734" y="1444"/>
                </a:lnTo>
                <a:lnTo>
                  <a:pt x="1742" y="1455"/>
                </a:lnTo>
                <a:lnTo>
                  <a:pt x="1730" y="1450"/>
                </a:lnTo>
                <a:close/>
                <a:moveTo>
                  <a:pt x="1750" y="1467"/>
                </a:moveTo>
                <a:lnTo>
                  <a:pt x="1751" y="1465"/>
                </a:lnTo>
                <a:lnTo>
                  <a:pt x="1794" y="1486"/>
                </a:lnTo>
                <a:lnTo>
                  <a:pt x="1857" y="1611"/>
                </a:lnTo>
                <a:lnTo>
                  <a:pt x="1857" y="1611"/>
                </a:lnTo>
                <a:lnTo>
                  <a:pt x="1794" y="1486"/>
                </a:lnTo>
                <a:lnTo>
                  <a:pt x="1812" y="1496"/>
                </a:lnTo>
                <a:lnTo>
                  <a:pt x="1859" y="1613"/>
                </a:lnTo>
                <a:lnTo>
                  <a:pt x="1859" y="1613"/>
                </a:lnTo>
                <a:lnTo>
                  <a:pt x="1859" y="1613"/>
                </a:lnTo>
                <a:lnTo>
                  <a:pt x="1859" y="1613"/>
                </a:lnTo>
                <a:lnTo>
                  <a:pt x="1859" y="1613"/>
                </a:lnTo>
                <a:lnTo>
                  <a:pt x="1812" y="1496"/>
                </a:lnTo>
                <a:lnTo>
                  <a:pt x="1825" y="1502"/>
                </a:lnTo>
                <a:lnTo>
                  <a:pt x="1859" y="1613"/>
                </a:lnTo>
                <a:lnTo>
                  <a:pt x="1859" y="1614"/>
                </a:lnTo>
                <a:lnTo>
                  <a:pt x="1859" y="1614"/>
                </a:lnTo>
                <a:lnTo>
                  <a:pt x="1859" y="1613"/>
                </a:lnTo>
                <a:lnTo>
                  <a:pt x="1825" y="1502"/>
                </a:lnTo>
                <a:lnTo>
                  <a:pt x="1847" y="1514"/>
                </a:lnTo>
                <a:lnTo>
                  <a:pt x="1854" y="1572"/>
                </a:lnTo>
                <a:lnTo>
                  <a:pt x="1854" y="1572"/>
                </a:lnTo>
                <a:lnTo>
                  <a:pt x="1847" y="1514"/>
                </a:lnTo>
                <a:lnTo>
                  <a:pt x="1859" y="1519"/>
                </a:lnTo>
                <a:lnTo>
                  <a:pt x="1860" y="1614"/>
                </a:lnTo>
                <a:lnTo>
                  <a:pt x="1860" y="1614"/>
                </a:lnTo>
                <a:lnTo>
                  <a:pt x="1860" y="1614"/>
                </a:lnTo>
                <a:lnTo>
                  <a:pt x="1860" y="1614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59" y="1616"/>
                </a:lnTo>
                <a:lnTo>
                  <a:pt x="1852" y="1608"/>
                </a:lnTo>
                <a:lnTo>
                  <a:pt x="1852" y="1608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57" y="1616"/>
                </a:lnTo>
                <a:lnTo>
                  <a:pt x="1726" y="1499"/>
                </a:lnTo>
                <a:lnTo>
                  <a:pt x="1740" y="1480"/>
                </a:lnTo>
                <a:lnTo>
                  <a:pt x="1854" y="1609"/>
                </a:lnTo>
                <a:lnTo>
                  <a:pt x="1854" y="1609"/>
                </a:lnTo>
                <a:lnTo>
                  <a:pt x="1740" y="1480"/>
                </a:lnTo>
                <a:lnTo>
                  <a:pt x="1750" y="1467"/>
                </a:lnTo>
                <a:lnTo>
                  <a:pt x="1857" y="1611"/>
                </a:lnTo>
                <a:lnTo>
                  <a:pt x="1750" y="1467"/>
                </a:lnTo>
                <a:close/>
                <a:moveTo>
                  <a:pt x="1888" y="1338"/>
                </a:moveTo>
                <a:lnTo>
                  <a:pt x="1902" y="1335"/>
                </a:lnTo>
                <a:lnTo>
                  <a:pt x="1893" y="1403"/>
                </a:lnTo>
                <a:lnTo>
                  <a:pt x="1876" y="1382"/>
                </a:lnTo>
                <a:lnTo>
                  <a:pt x="1876" y="1377"/>
                </a:lnTo>
                <a:lnTo>
                  <a:pt x="1876" y="1377"/>
                </a:lnTo>
                <a:lnTo>
                  <a:pt x="1881" y="1369"/>
                </a:lnTo>
                <a:lnTo>
                  <a:pt x="1885" y="1363"/>
                </a:lnTo>
                <a:lnTo>
                  <a:pt x="1888" y="1354"/>
                </a:lnTo>
                <a:lnTo>
                  <a:pt x="1889" y="1345"/>
                </a:lnTo>
                <a:lnTo>
                  <a:pt x="1889" y="1345"/>
                </a:lnTo>
                <a:lnTo>
                  <a:pt x="1888" y="1338"/>
                </a:lnTo>
                <a:lnTo>
                  <a:pt x="1888" y="1338"/>
                </a:lnTo>
                <a:close/>
                <a:moveTo>
                  <a:pt x="2307" y="1080"/>
                </a:moveTo>
                <a:lnTo>
                  <a:pt x="2318" y="1127"/>
                </a:lnTo>
                <a:lnTo>
                  <a:pt x="2318" y="1127"/>
                </a:lnTo>
                <a:lnTo>
                  <a:pt x="2313" y="1135"/>
                </a:lnTo>
                <a:lnTo>
                  <a:pt x="2310" y="1142"/>
                </a:lnTo>
                <a:lnTo>
                  <a:pt x="2308" y="1148"/>
                </a:lnTo>
                <a:lnTo>
                  <a:pt x="2310" y="1153"/>
                </a:lnTo>
                <a:lnTo>
                  <a:pt x="2201" y="1265"/>
                </a:lnTo>
                <a:lnTo>
                  <a:pt x="2126" y="1281"/>
                </a:lnTo>
                <a:lnTo>
                  <a:pt x="2274" y="1095"/>
                </a:lnTo>
                <a:lnTo>
                  <a:pt x="2307" y="1080"/>
                </a:lnTo>
                <a:close/>
                <a:moveTo>
                  <a:pt x="2282" y="1085"/>
                </a:moveTo>
                <a:lnTo>
                  <a:pt x="2302" y="1061"/>
                </a:lnTo>
                <a:lnTo>
                  <a:pt x="2305" y="1074"/>
                </a:lnTo>
                <a:lnTo>
                  <a:pt x="2282" y="1085"/>
                </a:lnTo>
                <a:close/>
                <a:moveTo>
                  <a:pt x="2024" y="1596"/>
                </a:moveTo>
                <a:lnTo>
                  <a:pt x="1987" y="1577"/>
                </a:lnTo>
                <a:lnTo>
                  <a:pt x="2014" y="1569"/>
                </a:lnTo>
                <a:lnTo>
                  <a:pt x="2034" y="1595"/>
                </a:lnTo>
                <a:lnTo>
                  <a:pt x="2024" y="1596"/>
                </a:lnTo>
                <a:close/>
                <a:moveTo>
                  <a:pt x="2034" y="1595"/>
                </a:moveTo>
                <a:lnTo>
                  <a:pt x="2042" y="1605"/>
                </a:lnTo>
                <a:lnTo>
                  <a:pt x="2024" y="1596"/>
                </a:lnTo>
                <a:lnTo>
                  <a:pt x="2034" y="1595"/>
                </a:lnTo>
                <a:close/>
                <a:moveTo>
                  <a:pt x="2016" y="1596"/>
                </a:moveTo>
                <a:lnTo>
                  <a:pt x="1958" y="1605"/>
                </a:lnTo>
                <a:lnTo>
                  <a:pt x="1958" y="1605"/>
                </a:lnTo>
                <a:lnTo>
                  <a:pt x="2016" y="1596"/>
                </a:lnTo>
                <a:lnTo>
                  <a:pt x="2047" y="1613"/>
                </a:lnTo>
                <a:lnTo>
                  <a:pt x="1862" y="1616"/>
                </a:lnTo>
                <a:lnTo>
                  <a:pt x="1862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2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924" y="1551"/>
                </a:lnTo>
                <a:lnTo>
                  <a:pt x="1930" y="1554"/>
                </a:lnTo>
                <a:lnTo>
                  <a:pt x="1907" y="1574"/>
                </a:lnTo>
                <a:lnTo>
                  <a:pt x="1907" y="1575"/>
                </a:lnTo>
                <a:lnTo>
                  <a:pt x="1930" y="1554"/>
                </a:lnTo>
                <a:lnTo>
                  <a:pt x="1938" y="1559"/>
                </a:lnTo>
                <a:lnTo>
                  <a:pt x="1863" y="1614"/>
                </a:lnTo>
                <a:lnTo>
                  <a:pt x="1863" y="1614"/>
                </a:lnTo>
                <a:lnTo>
                  <a:pt x="1863" y="1614"/>
                </a:lnTo>
                <a:lnTo>
                  <a:pt x="1863" y="1614"/>
                </a:lnTo>
                <a:lnTo>
                  <a:pt x="1863" y="1614"/>
                </a:lnTo>
                <a:lnTo>
                  <a:pt x="1980" y="1579"/>
                </a:lnTo>
                <a:lnTo>
                  <a:pt x="2016" y="1596"/>
                </a:lnTo>
                <a:close/>
                <a:moveTo>
                  <a:pt x="2595" y="1856"/>
                </a:moveTo>
                <a:lnTo>
                  <a:pt x="2516" y="1830"/>
                </a:lnTo>
                <a:lnTo>
                  <a:pt x="2516" y="1830"/>
                </a:lnTo>
                <a:lnTo>
                  <a:pt x="2516" y="1819"/>
                </a:lnTo>
                <a:lnTo>
                  <a:pt x="2513" y="1809"/>
                </a:lnTo>
                <a:lnTo>
                  <a:pt x="2513" y="1809"/>
                </a:lnTo>
                <a:lnTo>
                  <a:pt x="2508" y="1801"/>
                </a:lnTo>
                <a:lnTo>
                  <a:pt x="2535" y="1775"/>
                </a:lnTo>
                <a:lnTo>
                  <a:pt x="2605" y="1791"/>
                </a:lnTo>
                <a:lnTo>
                  <a:pt x="2605" y="1812"/>
                </a:lnTo>
                <a:lnTo>
                  <a:pt x="2595" y="1856"/>
                </a:lnTo>
                <a:close/>
                <a:moveTo>
                  <a:pt x="2607" y="1835"/>
                </a:moveTo>
                <a:lnTo>
                  <a:pt x="2607" y="1860"/>
                </a:lnTo>
                <a:lnTo>
                  <a:pt x="2602" y="1858"/>
                </a:lnTo>
                <a:lnTo>
                  <a:pt x="2607" y="1835"/>
                </a:lnTo>
                <a:close/>
                <a:moveTo>
                  <a:pt x="2496" y="2024"/>
                </a:moveTo>
                <a:lnTo>
                  <a:pt x="2321" y="1912"/>
                </a:lnTo>
                <a:lnTo>
                  <a:pt x="2365" y="1889"/>
                </a:lnTo>
                <a:lnTo>
                  <a:pt x="2490" y="1955"/>
                </a:lnTo>
                <a:lnTo>
                  <a:pt x="2496" y="2024"/>
                </a:lnTo>
                <a:close/>
                <a:moveTo>
                  <a:pt x="2493" y="1939"/>
                </a:moveTo>
                <a:lnTo>
                  <a:pt x="2560" y="1993"/>
                </a:lnTo>
                <a:lnTo>
                  <a:pt x="2495" y="1957"/>
                </a:lnTo>
                <a:lnTo>
                  <a:pt x="2493" y="1939"/>
                </a:lnTo>
                <a:close/>
                <a:moveTo>
                  <a:pt x="1863" y="1618"/>
                </a:moveTo>
                <a:lnTo>
                  <a:pt x="2264" y="1936"/>
                </a:lnTo>
                <a:lnTo>
                  <a:pt x="2217" y="1960"/>
                </a:lnTo>
                <a:lnTo>
                  <a:pt x="1860" y="1618"/>
                </a:lnTo>
                <a:lnTo>
                  <a:pt x="1862" y="1618"/>
                </a:lnTo>
                <a:lnTo>
                  <a:pt x="1863" y="1618"/>
                </a:lnTo>
                <a:lnTo>
                  <a:pt x="1862" y="1618"/>
                </a:lnTo>
                <a:lnTo>
                  <a:pt x="1862" y="1618"/>
                </a:lnTo>
                <a:lnTo>
                  <a:pt x="1863" y="1618"/>
                </a:lnTo>
                <a:lnTo>
                  <a:pt x="1862" y="1618"/>
                </a:lnTo>
                <a:lnTo>
                  <a:pt x="2076" y="1648"/>
                </a:lnTo>
                <a:lnTo>
                  <a:pt x="2094" y="1671"/>
                </a:lnTo>
                <a:lnTo>
                  <a:pt x="2094" y="1671"/>
                </a:lnTo>
                <a:lnTo>
                  <a:pt x="2094" y="1671"/>
                </a:lnTo>
                <a:lnTo>
                  <a:pt x="2117" y="1700"/>
                </a:lnTo>
                <a:lnTo>
                  <a:pt x="1867" y="1619"/>
                </a:lnTo>
                <a:lnTo>
                  <a:pt x="2117" y="1700"/>
                </a:lnTo>
                <a:lnTo>
                  <a:pt x="2146" y="1739"/>
                </a:lnTo>
                <a:lnTo>
                  <a:pt x="1863" y="1618"/>
                </a:lnTo>
                <a:lnTo>
                  <a:pt x="1863" y="1618"/>
                </a:lnTo>
                <a:lnTo>
                  <a:pt x="2147" y="1739"/>
                </a:lnTo>
                <a:lnTo>
                  <a:pt x="2188" y="1793"/>
                </a:lnTo>
                <a:lnTo>
                  <a:pt x="1867" y="1619"/>
                </a:lnTo>
                <a:lnTo>
                  <a:pt x="2188" y="1793"/>
                </a:lnTo>
                <a:lnTo>
                  <a:pt x="2240" y="1860"/>
                </a:lnTo>
                <a:lnTo>
                  <a:pt x="1958" y="1679"/>
                </a:lnTo>
                <a:lnTo>
                  <a:pt x="1958" y="1679"/>
                </a:lnTo>
                <a:lnTo>
                  <a:pt x="2240" y="1860"/>
                </a:lnTo>
                <a:lnTo>
                  <a:pt x="2289" y="1923"/>
                </a:lnTo>
                <a:lnTo>
                  <a:pt x="2266" y="1936"/>
                </a:lnTo>
                <a:lnTo>
                  <a:pt x="1863" y="1618"/>
                </a:lnTo>
                <a:lnTo>
                  <a:pt x="1867" y="1619"/>
                </a:lnTo>
                <a:lnTo>
                  <a:pt x="1863" y="1618"/>
                </a:lnTo>
                <a:close/>
                <a:moveTo>
                  <a:pt x="1860" y="1618"/>
                </a:move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close/>
                <a:moveTo>
                  <a:pt x="1860" y="1618"/>
                </a:move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close/>
                <a:moveTo>
                  <a:pt x="1860" y="1618"/>
                </a:moveTo>
                <a:lnTo>
                  <a:pt x="1859" y="1618"/>
                </a:lnTo>
                <a:lnTo>
                  <a:pt x="1859" y="1616"/>
                </a:lnTo>
                <a:lnTo>
                  <a:pt x="1859" y="1618"/>
                </a:lnTo>
                <a:lnTo>
                  <a:pt x="1859" y="1618"/>
                </a:lnTo>
                <a:lnTo>
                  <a:pt x="1859" y="1618"/>
                </a:lnTo>
                <a:lnTo>
                  <a:pt x="1859" y="1616"/>
                </a:lnTo>
                <a:lnTo>
                  <a:pt x="1859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close/>
                <a:moveTo>
                  <a:pt x="1860" y="1618"/>
                </a:moveTo>
                <a:lnTo>
                  <a:pt x="1859" y="1618"/>
                </a:lnTo>
                <a:lnTo>
                  <a:pt x="1859" y="1618"/>
                </a:lnTo>
                <a:lnTo>
                  <a:pt x="1860" y="1618"/>
                </a:lnTo>
                <a:close/>
                <a:moveTo>
                  <a:pt x="1857" y="1616"/>
                </a:moveTo>
                <a:lnTo>
                  <a:pt x="1859" y="1616"/>
                </a:lnTo>
                <a:lnTo>
                  <a:pt x="1859" y="1616"/>
                </a:lnTo>
                <a:lnTo>
                  <a:pt x="1657" y="1631"/>
                </a:lnTo>
                <a:lnTo>
                  <a:pt x="1661" y="1613"/>
                </a:lnTo>
                <a:lnTo>
                  <a:pt x="1739" y="1614"/>
                </a:lnTo>
                <a:lnTo>
                  <a:pt x="1739" y="1614"/>
                </a:lnTo>
                <a:lnTo>
                  <a:pt x="1661" y="1613"/>
                </a:lnTo>
                <a:lnTo>
                  <a:pt x="1664" y="1596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57" y="1616"/>
                </a:lnTo>
                <a:lnTo>
                  <a:pt x="1857" y="1616"/>
                </a:lnTo>
                <a:close/>
                <a:moveTo>
                  <a:pt x="1605" y="2283"/>
                </a:moveTo>
                <a:lnTo>
                  <a:pt x="1532" y="2321"/>
                </a:lnTo>
                <a:lnTo>
                  <a:pt x="1532" y="2321"/>
                </a:lnTo>
                <a:lnTo>
                  <a:pt x="1529" y="2316"/>
                </a:lnTo>
                <a:lnTo>
                  <a:pt x="1523" y="2311"/>
                </a:lnTo>
                <a:lnTo>
                  <a:pt x="1552" y="2249"/>
                </a:lnTo>
                <a:lnTo>
                  <a:pt x="1618" y="2248"/>
                </a:lnTo>
                <a:lnTo>
                  <a:pt x="1605" y="2283"/>
                </a:lnTo>
                <a:close/>
                <a:moveTo>
                  <a:pt x="1620" y="2248"/>
                </a:moveTo>
                <a:lnTo>
                  <a:pt x="1677" y="2245"/>
                </a:lnTo>
                <a:lnTo>
                  <a:pt x="1605" y="2282"/>
                </a:lnTo>
                <a:lnTo>
                  <a:pt x="1620" y="2248"/>
                </a:lnTo>
                <a:close/>
                <a:moveTo>
                  <a:pt x="1523" y="2309"/>
                </a:moveTo>
                <a:lnTo>
                  <a:pt x="1523" y="2309"/>
                </a:lnTo>
                <a:lnTo>
                  <a:pt x="1515" y="2306"/>
                </a:lnTo>
                <a:lnTo>
                  <a:pt x="1505" y="2305"/>
                </a:lnTo>
                <a:lnTo>
                  <a:pt x="1518" y="2251"/>
                </a:lnTo>
                <a:lnTo>
                  <a:pt x="1552" y="2249"/>
                </a:lnTo>
                <a:lnTo>
                  <a:pt x="1523" y="2309"/>
                </a:lnTo>
                <a:close/>
                <a:moveTo>
                  <a:pt x="1515" y="2246"/>
                </a:moveTo>
                <a:lnTo>
                  <a:pt x="1492" y="2246"/>
                </a:lnTo>
                <a:lnTo>
                  <a:pt x="1528" y="2186"/>
                </a:lnTo>
                <a:lnTo>
                  <a:pt x="1515" y="2246"/>
                </a:lnTo>
                <a:close/>
                <a:moveTo>
                  <a:pt x="1492" y="2246"/>
                </a:moveTo>
                <a:lnTo>
                  <a:pt x="1422" y="2249"/>
                </a:lnTo>
                <a:lnTo>
                  <a:pt x="1412" y="2236"/>
                </a:lnTo>
                <a:lnTo>
                  <a:pt x="1563" y="2027"/>
                </a:lnTo>
                <a:lnTo>
                  <a:pt x="1528" y="2184"/>
                </a:lnTo>
                <a:lnTo>
                  <a:pt x="1492" y="2246"/>
                </a:lnTo>
                <a:close/>
                <a:moveTo>
                  <a:pt x="1159" y="2189"/>
                </a:moveTo>
                <a:lnTo>
                  <a:pt x="1127" y="2123"/>
                </a:lnTo>
                <a:lnTo>
                  <a:pt x="1252" y="2037"/>
                </a:lnTo>
                <a:lnTo>
                  <a:pt x="1271" y="2063"/>
                </a:lnTo>
                <a:lnTo>
                  <a:pt x="1193" y="2162"/>
                </a:lnTo>
                <a:lnTo>
                  <a:pt x="1159" y="2189"/>
                </a:lnTo>
                <a:close/>
                <a:moveTo>
                  <a:pt x="1190" y="2165"/>
                </a:moveTo>
                <a:lnTo>
                  <a:pt x="1164" y="2199"/>
                </a:lnTo>
                <a:lnTo>
                  <a:pt x="1159" y="2191"/>
                </a:lnTo>
                <a:lnTo>
                  <a:pt x="1190" y="2165"/>
                </a:lnTo>
                <a:close/>
                <a:moveTo>
                  <a:pt x="1578" y="1717"/>
                </a:moveTo>
                <a:lnTo>
                  <a:pt x="1560" y="1752"/>
                </a:lnTo>
                <a:lnTo>
                  <a:pt x="1503" y="1778"/>
                </a:lnTo>
                <a:lnTo>
                  <a:pt x="1544" y="1730"/>
                </a:lnTo>
                <a:lnTo>
                  <a:pt x="1578" y="1717"/>
                </a:lnTo>
                <a:close/>
                <a:moveTo>
                  <a:pt x="1544" y="1728"/>
                </a:moveTo>
                <a:lnTo>
                  <a:pt x="1612" y="1642"/>
                </a:lnTo>
                <a:lnTo>
                  <a:pt x="1578" y="1717"/>
                </a:lnTo>
                <a:lnTo>
                  <a:pt x="1544" y="1728"/>
                </a:lnTo>
                <a:close/>
                <a:moveTo>
                  <a:pt x="1560" y="1754"/>
                </a:moveTo>
                <a:lnTo>
                  <a:pt x="1539" y="1798"/>
                </a:lnTo>
                <a:lnTo>
                  <a:pt x="1445" y="1851"/>
                </a:lnTo>
                <a:lnTo>
                  <a:pt x="1503" y="1780"/>
                </a:lnTo>
                <a:lnTo>
                  <a:pt x="1560" y="1754"/>
                </a:lnTo>
                <a:close/>
                <a:moveTo>
                  <a:pt x="1433" y="1860"/>
                </a:moveTo>
                <a:lnTo>
                  <a:pt x="1214" y="1983"/>
                </a:lnTo>
                <a:lnTo>
                  <a:pt x="1174" y="1931"/>
                </a:lnTo>
                <a:lnTo>
                  <a:pt x="1492" y="1785"/>
                </a:lnTo>
                <a:lnTo>
                  <a:pt x="1433" y="1860"/>
                </a:lnTo>
                <a:close/>
                <a:moveTo>
                  <a:pt x="1255" y="2033"/>
                </a:moveTo>
                <a:lnTo>
                  <a:pt x="1216" y="1985"/>
                </a:lnTo>
                <a:lnTo>
                  <a:pt x="1432" y="1861"/>
                </a:lnTo>
                <a:lnTo>
                  <a:pt x="1343" y="1973"/>
                </a:lnTo>
                <a:lnTo>
                  <a:pt x="1255" y="2033"/>
                </a:lnTo>
                <a:close/>
                <a:moveTo>
                  <a:pt x="1341" y="1975"/>
                </a:moveTo>
                <a:lnTo>
                  <a:pt x="1274" y="2059"/>
                </a:lnTo>
                <a:lnTo>
                  <a:pt x="1255" y="2035"/>
                </a:lnTo>
                <a:lnTo>
                  <a:pt x="1341" y="1975"/>
                </a:lnTo>
                <a:close/>
                <a:moveTo>
                  <a:pt x="1250" y="2037"/>
                </a:moveTo>
                <a:lnTo>
                  <a:pt x="1127" y="2123"/>
                </a:lnTo>
                <a:lnTo>
                  <a:pt x="1094" y="2054"/>
                </a:lnTo>
                <a:lnTo>
                  <a:pt x="1211" y="1986"/>
                </a:lnTo>
                <a:lnTo>
                  <a:pt x="1250" y="2037"/>
                </a:lnTo>
                <a:close/>
                <a:moveTo>
                  <a:pt x="1274" y="2067"/>
                </a:moveTo>
                <a:lnTo>
                  <a:pt x="1287" y="2084"/>
                </a:lnTo>
                <a:lnTo>
                  <a:pt x="1213" y="2145"/>
                </a:lnTo>
                <a:lnTo>
                  <a:pt x="1274" y="2067"/>
                </a:lnTo>
                <a:close/>
                <a:moveTo>
                  <a:pt x="1278" y="2064"/>
                </a:moveTo>
                <a:lnTo>
                  <a:pt x="1357" y="1964"/>
                </a:lnTo>
                <a:lnTo>
                  <a:pt x="1368" y="1955"/>
                </a:lnTo>
                <a:lnTo>
                  <a:pt x="1368" y="1955"/>
                </a:lnTo>
                <a:lnTo>
                  <a:pt x="1359" y="1962"/>
                </a:lnTo>
                <a:lnTo>
                  <a:pt x="1445" y="1853"/>
                </a:lnTo>
                <a:lnTo>
                  <a:pt x="1539" y="1799"/>
                </a:lnTo>
                <a:lnTo>
                  <a:pt x="1480" y="1926"/>
                </a:lnTo>
                <a:lnTo>
                  <a:pt x="1291" y="2080"/>
                </a:lnTo>
                <a:lnTo>
                  <a:pt x="1278" y="2064"/>
                </a:lnTo>
                <a:close/>
                <a:moveTo>
                  <a:pt x="1479" y="1928"/>
                </a:moveTo>
                <a:lnTo>
                  <a:pt x="1430" y="2033"/>
                </a:lnTo>
                <a:lnTo>
                  <a:pt x="1330" y="2131"/>
                </a:lnTo>
                <a:lnTo>
                  <a:pt x="1292" y="2082"/>
                </a:lnTo>
                <a:lnTo>
                  <a:pt x="1479" y="1928"/>
                </a:lnTo>
                <a:close/>
                <a:moveTo>
                  <a:pt x="1430" y="2035"/>
                </a:moveTo>
                <a:lnTo>
                  <a:pt x="1367" y="2171"/>
                </a:lnTo>
                <a:lnTo>
                  <a:pt x="1364" y="2175"/>
                </a:lnTo>
                <a:lnTo>
                  <a:pt x="1331" y="2132"/>
                </a:lnTo>
                <a:lnTo>
                  <a:pt x="1430" y="2035"/>
                </a:lnTo>
                <a:close/>
                <a:moveTo>
                  <a:pt x="1365" y="2175"/>
                </a:moveTo>
                <a:lnTo>
                  <a:pt x="1365" y="2175"/>
                </a:lnTo>
                <a:lnTo>
                  <a:pt x="1364" y="2175"/>
                </a:lnTo>
                <a:lnTo>
                  <a:pt x="1365" y="2175"/>
                </a:lnTo>
                <a:close/>
                <a:moveTo>
                  <a:pt x="1367" y="2184"/>
                </a:moveTo>
                <a:lnTo>
                  <a:pt x="1409" y="2238"/>
                </a:lnTo>
                <a:lnTo>
                  <a:pt x="1401" y="2249"/>
                </a:lnTo>
                <a:lnTo>
                  <a:pt x="1334" y="2251"/>
                </a:lnTo>
                <a:lnTo>
                  <a:pt x="1367" y="2184"/>
                </a:lnTo>
                <a:close/>
                <a:moveTo>
                  <a:pt x="1409" y="2240"/>
                </a:moveTo>
                <a:lnTo>
                  <a:pt x="1417" y="2249"/>
                </a:lnTo>
                <a:lnTo>
                  <a:pt x="1403" y="2249"/>
                </a:lnTo>
                <a:lnTo>
                  <a:pt x="1409" y="2240"/>
                </a:lnTo>
                <a:close/>
                <a:moveTo>
                  <a:pt x="1420" y="2254"/>
                </a:moveTo>
                <a:lnTo>
                  <a:pt x="1459" y="2303"/>
                </a:lnTo>
                <a:lnTo>
                  <a:pt x="1437" y="2340"/>
                </a:lnTo>
                <a:lnTo>
                  <a:pt x="1339" y="2337"/>
                </a:lnTo>
                <a:lnTo>
                  <a:pt x="1398" y="2254"/>
                </a:lnTo>
                <a:lnTo>
                  <a:pt x="1420" y="2254"/>
                </a:lnTo>
                <a:close/>
                <a:moveTo>
                  <a:pt x="1427" y="2254"/>
                </a:moveTo>
                <a:lnTo>
                  <a:pt x="1489" y="2251"/>
                </a:lnTo>
                <a:lnTo>
                  <a:pt x="1461" y="2298"/>
                </a:lnTo>
                <a:lnTo>
                  <a:pt x="1427" y="2254"/>
                </a:lnTo>
                <a:close/>
                <a:moveTo>
                  <a:pt x="1412" y="2235"/>
                </a:moveTo>
                <a:lnTo>
                  <a:pt x="1368" y="2180"/>
                </a:lnTo>
                <a:lnTo>
                  <a:pt x="1378" y="2160"/>
                </a:lnTo>
                <a:lnTo>
                  <a:pt x="1586" y="1926"/>
                </a:lnTo>
                <a:lnTo>
                  <a:pt x="1563" y="2025"/>
                </a:lnTo>
                <a:lnTo>
                  <a:pt x="1412" y="2235"/>
                </a:lnTo>
                <a:close/>
                <a:moveTo>
                  <a:pt x="1380" y="2157"/>
                </a:moveTo>
                <a:lnTo>
                  <a:pt x="1440" y="2025"/>
                </a:lnTo>
                <a:lnTo>
                  <a:pt x="1599" y="1871"/>
                </a:lnTo>
                <a:lnTo>
                  <a:pt x="1586" y="1925"/>
                </a:lnTo>
                <a:lnTo>
                  <a:pt x="1380" y="2157"/>
                </a:lnTo>
                <a:close/>
                <a:moveTo>
                  <a:pt x="1442" y="2024"/>
                </a:moveTo>
                <a:lnTo>
                  <a:pt x="1489" y="1920"/>
                </a:lnTo>
                <a:lnTo>
                  <a:pt x="1610" y="1821"/>
                </a:lnTo>
                <a:lnTo>
                  <a:pt x="1599" y="1871"/>
                </a:lnTo>
                <a:lnTo>
                  <a:pt x="1442" y="2024"/>
                </a:lnTo>
                <a:close/>
                <a:moveTo>
                  <a:pt x="1490" y="1918"/>
                </a:moveTo>
                <a:lnTo>
                  <a:pt x="1547" y="1795"/>
                </a:lnTo>
                <a:lnTo>
                  <a:pt x="1625" y="1751"/>
                </a:lnTo>
                <a:lnTo>
                  <a:pt x="1610" y="1821"/>
                </a:lnTo>
                <a:lnTo>
                  <a:pt x="1490" y="1918"/>
                </a:lnTo>
                <a:close/>
                <a:moveTo>
                  <a:pt x="1547" y="1795"/>
                </a:moveTo>
                <a:lnTo>
                  <a:pt x="1568" y="1749"/>
                </a:lnTo>
                <a:lnTo>
                  <a:pt x="1631" y="1720"/>
                </a:lnTo>
                <a:lnTo>
                  <a:pt x="1625" y="1749"/>
                </a:lnTo>
                <a:lnTo>
                  <a:pt x="1547" y="1795"/>
                </a:lnTo>
                <a:close/>
                <a:moveTo>
                  <a:pt x="1568" y="1749"/>
                </a:moveTo>
                <a:lnTo>
                  <a:pt x="1584" y="1715"/>
                </a:lnTo>
                <a:lnTo>
                  <a:pt x="1638" y="1696"/>
                </a:lnTo>
                <a:lnTo>
                  <a:pt x="1633" y="1720"/>
                </a:lnTo>
                <a:lnTo>
                  <a:pt x="1568" y="1749"/>
                </a:lnTo>
                <a:close/>
                <a:moveTo>
                  <a:pt x="1584" y="1713"/>
                </a:moveTo>
                <a:lnTo>
                  <a:pt x="1623" y="1632"/>
                </a:lnTo>
                <a:lnTo>
                  <a:pt x="1652" y="1631"/>
                </a:lnTo>
                <a:lnTo>
                  <a:pt x="1638" y="1696"/>
                </a:lnTo>
                <a:lnTo>
                  <a:pt x="1584" y="1713"/>
                </a:lnTo>
                <a:close/>
                <a:moveTo>
                  <a:pt x="1623" y="1632"/>
                </a:moveTo>
                <a:lnTo>
                  <a:pt x="1627" y="1622"/>
                </a:lnTo>
                <a:lnTo>
                  <a:pt x="1635" y="1613"/>
                </a:lnTo>
                <a:lnTo>
                  <a:pt x="1656" y="1613"/>
                </a:lnTo>
                <a:lnTo>
                  <a:pt x="1652" y="1631"/>
                </a:lnTo>
                <a:lnTo>
                  <a:pt x="1623" y="1632"/>
                </a:lnTo>
                <a:close/>
                <a:moveTo>
                  <a:pt x="1378" y="1527"/>
                </a:moveTo>
                <a:lnTo>
                  <a:pt x="1378" y="1527"/>
                </a:lnTo>
                <a:lnTo>
                  <a:pt x="1456" y="1504"/>
                </a:lnTo>
                <a:lnTo>
                  <a:pt x="1651" y="1558"/>
                </a:lnTo>
                <a:lnTo>
                  <a:pt x="1635" y="1593"/>
                </a:lnTo>
                <a:lnTo>
                  <a:pt x="1268" y="1554"/>
                </a:lnTo>
                <a:lnTo>
                  <a:pt x="1268" y="1554"/>
                </a:lnTo>
                <a:lnTo>
                  <a:pt x="1321" y="1541"/>
                </a:lnTo>
                <a:lnTo>
                  <a:pt x="1321" y="1541"/>
                </a:lnTo>
                <a:lnTo>
                  <a:pt x="1377" y="1527"/>
                </a:lnTo>
                <a:lnTo>
                  <a:pt x="1420" y="1535"/>
                </a:lnTo>
                <a:lnTo>
                  <a:pt x="1420" y="1533"/>
                </a:lnTo>
                <a:lnTo>
                  <a:pt x="1378" y="1527"/>
                </a:lnTo>
                <a:close/>
                <a:moveTo>
                  <a:pt x="1641" y="1593"/>
                </a:moveTo>
                <a:lnTo>
                  <a:pt x="1656" y="1559"/>
                </a:lnTo>
                <a:lnTo>
                  <a:pt x="1667" y="1562"/>
                </a:lnTo>
                <a:lnTo>
                  <a:pt x="1667" y="1562"/>
                </a:lnTo>
                <a:lnTo>
                  <a:pt x="1643" y="1593"/>
                </a:lnTo>
                <a:lnTo>
                  <a:pt x="1641" y="1593"/>
                </a:lnTo>
                <a:close/>
                <a:moveTo>
                  <a:pt x="1643" y="1593"/>
                </a:moveTo>
                <a:lnTo>
                  <a:pt x="1636" y="1601"/>
                </a:lnTo>
                <a:lnTo>
                  <a:pt x="1641" y="1593"/>
                </a:lnTo>
                <a:lnTo>
                  <a:pt x="1643" y="1593"/>
                </a:lnTo>
                <a:close/>
                <a:moveTo>
                  <a:pt x="1665" y="1575"/>
                </a:moveTo>
                <a:lnTo>
                  <a:pt x="1661" y="1595"/>
                </a:lnTo>
                <a:lnTo>
                  <a:pt x="1649" y="1595"/>
                </a:lnTo>
                <a:lnTo>
                  <a:pt x="1665" y="1575"/>
                </a:lnTo>
                <a:close/>
                <a:moveTo>
                  <a:pt x="1670" y="1567"/>
                </a:moveTo>
                <a:lnTo>
                  <a:pt x="1674" y="1564"/>
                </a:lnTo>
                <a:lnTo>
                  <a:pt x="1857" y="1616"/>
                </a:lnTo>
                <a:lnTo>
                  <a:pt x="1674" y="1564"/>
                </a:lnTo>
                <a:lnTo>
                  <a:pt x="1685" y="1551"/>
                </a:lnTo>
                <a:lnTo>
                  <a:pt x="1808" y="1596"/>
                </a:lnTo>
                <a:lnTo>
                  <a:pt x="1808" y="1596"/>
                </a:lnTo>
                <a:lnTo>
                  <a:pt x="1685" y="1549"/>
                </a:lnTo>
                <a:lnTo>
                  <a:pt x="1695" y="1538"/>
                </a:lnTo>
                <a:lnTo>
                  <a:pt x="1855" y="1614"/>
                </a:lnTo>
                <a:lnTo>
                  <a:pt x="1695" y="1536"/>
                </a:lnTo>
                <a:lnTo>
                  <a:pt x="1714" y="1514"/>
                </a:lnTo>
                <a:lnTo>
                  <a:pt x="1730" y="1525"/>
                </a:lnTo>
                <a:lnTo>
                  <a:pt x="1730" y="1525"/>
                </a:lnTo>
                <a:lnTo>
                  <a:pt x="1714" y="1512"/>
                </a:lnTo>
                <a:lnTo>
                  <a:pt x="1726" y="1499"/>
                </a:lnTo>
                <a:lnTo>
                  <a:pt x="1857" y="1616"/>
                </a:lnTo>
                <a:lnTo>
                  <a:pt x="1859" y="1616"/>
                </a:lnTo>
                <a:lnTo>
                  <a:pt x="1664" y="1596"/>
                </a:lnTo>
                <a:lnTo>
                  <a:pt x="1670" y="1567"/>
                </a:lnTo>
                <a:close/>
                <a:moveTo>
                  <a:pt x="1674" y="1556"/>
                </a:moveTo>
                <a:lnTo>
                  <a:pt x="1675" y="1546"/>
                </a:lnTo>
                <a:lnTo>
                  <a:pt x="1680" y="1548"/>
                </a:lnTo>
                <a:lnTo>
                  <a:pt x="1674" y="1556"/>
                </a:lnTo>
                <a:close/>
                <a:moveTo>
                  <a:pt x="1709" y="1509"/>
                </a:moveTo>
                <a:lnTo>
                  <a:pt x="1688" y="1494"/>
                </a:lnTo>
                <a:lnTo>
                  <a:pt x="1688" y="1491"/>
                </a:lnTo>
                <a:lnTo>
                  <a:pt x="1696" y="1473"/>
                </a:lnTo>
                <a:lnTo>
                  <a:pt x="1721" y="1496"/>
                </a:lnTo>
                <a:lnTo>
                  <a:pt x="1709" y="1509"/>
                </a:lnTo>
                <a:close/>
                <a:moveTo>
                  <a:pt x="1709" y="1510"/>
                </a:moveTo>
                <a:lnTo>
                  <a:pt x="1690" y="1535"/>
                </a:lnTo>
                <a:lnTo>
                  <a:pt x="1680" y="1530"/>
                </a:lnTo>
                <a:lnTo>
                  <a:pt x="1688" y="1494"/>
                </a:lnTo>
                <a:lnTo>
                  <a:pt x="1709" y="1510"/>
                </a:lnTo>
                <a:close/>
                <a:moveTo>
                  <a:pt x="1690" y="1535"/>
                </a:moveTo>
                <a:lnTo>
                  <a:pt x="1680" y="1548"/>
                </a:lnTo>
                <a:lnTo>
                  <a:pt x="1675" y="1546"/>
                </a:lnTo>
                <a:lnTo>
                  <a:pt x="1680" y="1530"/>
                </a:lnTo>
                <a:lnTo>
                  <a:pt x="1690" y="1535"/>
                </a:lnTo>
                <a:close/>
                <a:moveTo>
                  <a:pt x="1675" y="1528"/>
                </a:moveTo>
                <a:lnTo>
                  <a:pt x="1672" y="1527"/>
                </a:lnTo>
                <a:lnTo>
                  <a:pt x="1680" y="1510"/>
                </a:lnTo>
                <a:lnTo>
                  <a:pt x="1675" y="1528"/>
                </a:lnTo>
                <a:close/>
                <a:moveTo>
                  <a:pt x="1675" y="1528"/>
                </a:moveTo>
                <a:lnTo>
                  <a:pt x="1672" y="1545"/>
                </a:lnTo>
                <a:lnTo>
                  <a:pt x="1664" y="1543"/>
                </a:lnTo>
                <a:lnTo>
                  <a:pt x="1672" y="1527"/>
                </a:lnTo>
                <a:lnTo>
                  <a:pt x="1675" y="1528"/>
                </a:lnTo>
                <a:close/>
                <a:moveTo>
                  <a:pt x="1672" y="1545"/>
                </a:moveTo>
                <a:lnTo>
                  <a:pt x="1667" y="1562"/>
                </a:lnTo>
                <a:lnTo>
                  <a:pt x="1656" y="1559"/>
                </a:lnTo>
                <a:lnTo>
                  <a:pt x="1664" y="1543"/>
                </a:lnTo>
                <a:lnTo>
                  <a:pt x="1672" y="1545"/>
                </a:lnTo>
                <a:close/>
                <a:moveTo>
                  <a:pt x="1651" y="1558"/>
                </a:moveTo>
                <a:lnTo>
                  <a:pt x="1458" y="1504"/>
                </a:lnTo>
                <a:lnTo>
                  <a:pt x="1458" y="1504"/>
                </a:lnTo>
                <a:lnTo>
                  <a:pt x="1519" y="1488"/>
                </a:lnTo>
                <a:lnTo>
                  <a:pt x="1659" y="1541"/>
                </a:lnTo>
                <a:lnTo>
                  <a:pt x="1651" y="1558"/>
                </a:lnTo>
                <a:close/>
                <a:moveTo>
                  <a:pt x="1635" y="1593"/>
                </a:moveTo>
                <a:lnTo>
                  <a:pt x="1627" y="1613"/>
                </a:lnTo>
                <a:lnTo>
                  <a:pt x="1080" y="1603"/>
                </a:lnTo>
                <a:lnTo>
                  <a:pt x="1080" y="1603"/>
                </a:lnTo>
                <a:lnTo>
                  <a:pt x="1266" y="1556"/>
                </a:lnTo>
                <a:lnTo>
                  <a:pt x="1635" y="1593"/>
                </a:lnTo>
                <a:close/>
                <a:moveTo>
                  <a:pt x="1636" y="1613"/>
                </a:moveTo>
                <a:lnTo>
                  <a:pt x="1649" y="1595"/>
                </a:lnTo>
                <a:lnTo>
                  <a:pt x="1661" y="1595"/>
                </a:lnTo>
                <a:lnTo>
                  <a:pt x="1656" y="1613"/>
                </a:lnTo>
                <a:lnTo>
                  <a:pt x="1636" y="1613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59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4"/>
                </a:moveTo>
                <a:lnTo>
                  <a:pt x="1859" y="1519"/>
                </a:lnTo>
                <a:lnTo>
                  <a:pt x="1867" y="1522"/>
                </a:lnTo>
                <a:lnTo>
                  <a:pt x="1860" y="1614"/>
                </a:lnTo>
                <a:lnTo>
                  <a:pt x="1860" y="1614"/>
                </a:lnTo>
                <a:lnTo>
                  <a:pt x="1860" y="1614"/>
                </a:lnTo>
                <a:lnTo>
                  <a:pt x="1860" y="1614"/>
                </a:lnTo>
                <a:lnTo>
                  <a:pt x="1860" y="1614"/>
                </a:lnTo>
                <a:lnTo>
                  <a:pt x="1860" y="1613"/>
                </a:lnTo>
                <a:lnTo>
                  <a:pt x="1860" y="1613"/>
                </a:lnTo>
                <a:lnTo>
                  <a:pt x="1860" y="1614"/>
                </a:lnTo>
                <a:close/>
                <a:moveTo>
                  <a:pt x="1891" y="1411"/>
                </a:moveTo>
                <a:lnTo>
                  <a:pt x="1886" y="1447"/>
                </a:lnTo>
                <a:lnTo>
                  <a:pt x="1872" y="1436"/>
                </a:lnTo>
                <a:lnTo>
                  <a:pt x="1875" y="1390"/>
                </a:lnTo>
                <a:lnTo>
                  <a:pt x="1891" y="1411"/>
                </a:lnTo>
                <a:close/>
                <a:moveTo>
                  <a:pt x="1873" y="1379"/>
                </a:moveTo>
                <a:lnTo>
                  <a:pt x="1873" y="1379"/>
                </a:lnTo>
                <a:lnTo>
                  <a:pt x="1876" y="1377"/>
                </a:lnTo>
                <a:lnTo>
                  <a:pt x="1875" y="1382"/>
                </a:lnTo>
                <a:lnTo>
                  <a:pt x="1873" y="1379"/>
                </a:lnTo>
                <a:close/>
                <a:moveTo>
                  <a:pt x="1904" y="1436"/>
                </a:moveTo>
                <a:lnTo>
                  <a:pt x="1906" y="1429"/>
                </a:lnTo>
                <a:lnTo>
                  <a:pt x="1917" y="1444"/>
                </a:lnTo>
                <a:lnTo>
                  <a:pt x="1911" y="1467"/>
                </a:lnTo>
                <a:lnTo>
                  <a:pt x="1886" y="1447"/>
                </a:lnTo>
                <a:lnTo>
                  <a:pt x="1891" y="1411"/>
                </a:lnTo>
                <a:lnTo>
                  <a:pt x="1906" y="1429"/>
                </a:lnTo>
                <a:lnTo>
                  <a:pt x="1904" y="1436"/>
                </a:lnTo>
                <a:lnTo>
                  <a:pt x="1904" y="143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59" y="1616"/>
                </a:moveTo>
                <a:lnTo>
                  <a:pt x="1859" y="1616"/>
                </a:lnTo>
                <a:lnTo>
                  <a:pt x="1860" y="1616"/>
                </a:lnTo>
                <a:lnTo>
                  <a:pt x="1859" y="1616"/>
                </a:lnTo>
                <a:lnTo>
                  <a:pt x="1859" y="1616"/>
                </a:lnTo>
                <a:close/>
                <a:moveTo>
                  <a:pt x="1859" y="1616"/>
                </a:move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59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4"/>
                </a:lnTo>
                <a:lnTo>
                  <a:pt x="1860" y="1614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4"/>
                </a:lnTo>
                <a:lnTo>
                  <a:pt x="1860" y="1614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2" y="1616"/>
                </a:lnTo>
                <a:lnTo>
                  <a:pt x="1862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4"/>
                </a:lnTo>
                <a:lnTo>
                  <a:pt x="1860" y="1614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951" y="1499"/>
                </a:moveTo>
                <a:lnTo>
                  <a:pt x="1941" y="1491"/>
                </a:lnTo>
                <a:lnTo>
                  <a:pt x="1946" y="1481"/>
                </a:lnTo>
                <a:lnTo>
                  <a:pt x="1956" y="1494"/>
                </a:lnTo>
                <a:lnTo>
                  <a:pt x="1951" y="1499"/>
                </a:lnTo>
                <a:close/>
                <a:moveTo>
                  <a:pt x="1956" y="1494"/>
                </a:moveTo>
                <a:lnTo>
                  <a:pt x="1966" y="1507"/>
                </a:lnTo>
                <a:lnTo>
                  <a:pt x="1964" y="1509"/>
                </a:lnTo>
                <a:lnTo>
                  <a:pt x="1953" y="1499"/>
                </a:lnTo>
                <a:lnTo>
                  <a:pt x="1956" y="1494"/>
                </a:lnTo>
                <a:close/>
                <a:moveTo>
                  <a:pt x="1894" y="1536"/>
                </a:moveTo>
                <a:lnTo>
                  <a:pt x="1901" y="1540"/>
                </a:lnTo>
                <a:lnTo>
                  <a:pt x="1862" y="1611"/>
                </a:lnTo>
                <a:lnTo>
                  <a:pt x="1862" y="1611"/>
                </a:lnTo>
                <a:lnTo>
                  <a:pt x="1901" y="1540"/>
                </a:lnTo>
                <a:lnTo>
                  <a:pt x="1907" y="1543"/>
                </a:lnTo>
                <a:lnTo>
                  <a:pt x="1893" y="1564"/>
                </a:lnTo>
                <a:lnTo>
                  <a:pt x="1893" y="1564"/>
                </a:lnTo>
                <a:lnTo>
                  <a:pt x="1907" y="1543"/>
                </a:lnTo>
                <a:lnTo>
                  <a:pt x="1914" y="1546"/>
                </a:lnTo>
                <a:lnTo>
                  <a:pt x="1862" y="1613"/>
                </a:lnTo>
                <a:lnTo>
                  <a:pt x="1888" y="1533"/>
                </a:lnTo>
                <a:lnTo>
                  <a:pt x="1894" y="1536"/>
                </a:lnTo>
                <a:lnTo>
                  <a:pt x="1862" y="1611"/>
                </a:lnTo>
                <a:lnTo>
                  <a:pt x="1894" y="1536"/>
                </a:lnTo>
                <a:close/>
                <a:moveTo>
                  <a:pt x="1938" y="1496"/>
                </a:moveTo>
                <a:lnTo>
                  <a:pt x="1909" y="1540"/>
                </a:lnTo>
                <a:lnTo>
                  <a:pt x="1904" y="1536"/>
                </a:lnTo>
                <a:lnTo>
                  <a:pt x="1930" y="1488"/>
                </a:lnTo>
                <a:lnTo>
                  <a:pt x="1938" y="1496"/>
                </a:lnTo>
                <a:close/>
                <a:moveTo>
                  <a:pt x="1932" y="1483"/>
                </a:moveTo>
                <a:lnTo>
                  <a:pt x="1938" y="1471"/>
                </a:lnTo>
                <a:lnTo>
                  <a:pt x="1946" y="1481"/>
                </a:lnTo>
                <a:lnTo>
                  <a:pt x="1940" y="1491"/>
                </a:lnTo>
                <a:lnTo>
                  <a:pt x="1932" y="1483"/>
                </a:lnTo>
                <a:close/>
                <a:moveTo>
                  <a:pt x="1909" y="1540"/>
                </a:moveTo>
                <a:lnTo>
                  <a:pt x="1938" y="1496"/>
                </a:lnTo>
                <a:lnTo>
                  <a:pt x="1948" y="1504"/>
                </a:lnTo>
                <a:lnTo>
                  <a:pt x="1917" y="1543"/>
                </a:lnTo>
                <a:lnTo>
                  <a:pt x="1909" y="1540"/>
                </a:lnTo>
                <a:close/>
                <a:moveTo>
                  <a:pt x="1941" y="1467"/>
                </a:moveTo>
                <a:lnTo>
                  <a:pt x="2027" y="1307"/>
                </a:lnTo>
                <a:lnTo>
                  <a:pt x="2063" y="1301"/>
                </a:lnTo>
                <a:lnTo>
                  <a:pt x="1949" y="1476"/>
                </a:lnTo>
                <a:lnTo>
                  <a:pt x="1941" y="1467"/>
                </a:lnTo>
                <a:close/>
                <a:moveTo>
                  <a:pt x="1941" y="1467"/>
                </a:moveTo>
                <a:lnTo>
                  <a:pt x="1932" y="1454"/>
                </a:lnTo>
                <a:lnTo>
                  <a:pt x="1990" y="1316"/>
                </a:lnTo>
                <a:lnTo>
                  <a:pt x="2027" y="1307"/>
                </a:lnTo>
                <a:lnTo>
                  <a:pt x="1941" y="1467"/>
                </a:lnTo>
                <a:close/>
                <a:moveTo>
                  <a:pt x="1938" y="1471"/>
                </a:moveTo>
                <a:lnTo>
                  <a:pt x="1932" y="1483"/>
                </a:lnTo>
                <a:lnTo>
                  <a:pt x="1922" y="1475"/>
                </a:lnTo>
                <a:lnTo>
                  <a:pt x="1928" y="1458"/>
                </a:lnTo>
                <a:lnTo>
                  <a:pt x="1938" y="1471"/>
                </a:lnTo>
                <a:close/>
                <a:moveTo>
                  <a:pt x="1928" y="1488"/>
                </a:moveTo>
                <a:lnTo>
                  <a:pt x="1902" y="1536"/>
                </a:lnTo>
                <a:lnTo>
                  <a:pt x="1896" y="1533"/>
                </a:lnTo>
                <a:lnTo>
                  <a:pt x="1919" y="1480"/>
                </a:lnTo>
                <a:lnTo>
                  <a:pt x="1928" y="1488"/>
                </a:lnTo>
                <a:close/>
                <a:moveTo>
                  <a:pt x="1896" y="1533"/>
                </a:moveTo>
                <a:lnTo>
                  <a:pt x="1889" y="1528"/>
                </a:lnTo>
                <a:lnTo>
                  <a:pt x="1909" y="1471"/>
                </a:lnTo>
                <a:lnTo>
                  <a:pt x="1919" y="1480"/>
                </a:lnTo>
                <a:lnTo>
                  <a:pt x="1896" y="1533"/>
                </a:lnTo>
                <a:close/>
                <a:moveTo>
                  <a:pt x="1889" y="1528"/>
                </a:moveTo>
                <a:lnTo>
                  <a:pt x="1875" y="1522"/>
                </a:lnTo>
                <a:lnTo>
                  <a:pt x="1885" y="1454"/>
                </a:lnTo>
                <a:lnTo>
                  <a:pt x="1907" y="1471"/>
                </a:lnTo>
                <a:lnTo>
                  <a:pt x="1889" y="1528"/>
                </a:lnTo>
                <a:close/>
                <a:moveTo>
                  <a:pt x="1888" y="1533"/>
                </a:moveTo>
                <a:lnTo>
                  <a:pt x="1862" y="1613"/>
                </a:lnTo>
                <a:lnTo>
                  <a:pt x="1860" y="1614"/>
                </a:lnTo>
                <a:lnTo>
                  <a:pt x="1875" y="1527"/>
                </a:lnTo>
                <a:lnTo>
                  <a:pt x="1888" y="1533"/>
                </a:lnTo>
                <a:close/>
                <a:moveTo>
                  <a:pt x="1860" y="1614"/>
                </a:moveTo>
                <a:lnTo>
                  <a:pt x="1860" y="1614"/>
                </a:lnTo>
                <a:lnTo>
                  <a:pt x="1867" y="1522"/>
                </a:lnTo>
                <a:lnTo>
                  <a:pt x="1875" y="1527"/>
                </a:lnTo>
                <a:lnTo>
                  <a:pt x="1860" y="1614"/>
                </a:lnTo>
                <a:close/>
                <a:moveTo>
                  <a:pt x="1860" y="1614"/>
                </a:moveTo>
                <a:lnTo>
                  <a:pt x="1862" y="1613"/>
                </a:lnTo>
                <a:lnTo>
                  <a:pt x="1862" y="1614"/>
                </a:lnTo>
                <a:lnTo>
                  <a:pt x="1862" y="1614"/>
                </a:lnTo>
                <a:lnTo>
                  <a:pt x="1862" y="1613"/>
                </a:lnTo>
                <a:lnTo>
                  <a:pt x="1915" y="1546"/>
                </a:lnTo>
                <a:lnTo>
                  <a:pt x="1924" y="1551"/>
                </a:lnTo>
                <a:lnTo>
                  <a:pt x="1860" y="1616"/>
                </a:lnTo>
                <a:lnTo>
                  <a:pt x="1860" y="1614"/>
                </a:lnTo>
                <a:close/>
                <a:moveTo>
                  <a:pt x="1917" y="1543"/>
                </a:moveTo>
                <a:lnTo>
                  <a:pt x="1948" y="1504"/>
                </a:lnTo>
                <a:lnTo>
                  <a:pt x="1959" y="1514"/>
                </a:lnTo>
                <a:lnTo>
                  <a:pt x="1927" y="1548"/>
                </a:lnTo>
                <a:lnTo>
                  <a:pt x="1917" y="1543"/>
                </a:lnTo>
                <a:close/>
                <a:moveTo>
                  <a:pt x="1961" y="1514"/>
                </a:moveTo>
                <a:lnTo>
                  <a:pt x="1969" y="1520"/>
                </a:lnTo>
                <a:lnTo>
                  <a:pt x="1933" y="1551"/>
                </a:lnTo>
                <a:lnTo>
                  <a:pt x="1927" y="1548"/>
                </a:lnTo>
                <a:lnTo>
                  <a:pt x="1961" y="1514"/>
                </a:lnTo>
                <a:close/>
                <a:moveTo>
                  <a:pt x="1964" y="1509"/>
                </a:moveTo>
                <a:lnTo>
                  <a:pt x="1966" y="1507"/>
                </a:lnTo>
                <a:lnTo>
                  <a:pt x="1974" y="1517"/>
                </a:lnTo>
                <a:lnTo>
                  <a:pt x="1972" y="1517"/>
                </a:lnTo>
                <a:lnTo>
                  <a:pt x="1964" y="1509"/>
                </a:lnTo>
                <a:close/>
                <a:moveTo>
                  <a:pt x="1959" y="1489"/>
                </a:moveTo>
                <a:lnTo>
                  <a:pt x="2122" y="1288"/>
                </a:lnTo>
                <a:lnTo>
                  <a:pt x="2195" y="1272"/>
                </a:lnTo>
                <a:lnTo>
                  <a:pt x="1969" y="1502"/>
                </a:lnTo>
                <a:lnTo>
                  <a:pt x="1959" y="1489"/>
                </a:lnTo>
                <a:close/>
                <a:moveTo>
                  <a:pt x="1959" y="1489"/>
                </a:moveTo>
                <a:lnTo>
                  <a:pt x="1949" y="1476"/>
                </a:lnTo>
                <a:lnTo>
                  <a:pt x="2065" y="1299"/>
                </a:lnTo>
                <a:lnTo>
                  <a:pt x="2120" y="1288"/>
                </a:lnTo>
                <a:lnTo>
                  <a:pt x="1959" y="1489"/>
                </a:lnTo>
                <a:close/>
                <a:moveTo>
                  <a:pt x="2031" y="1301"/>
                </a:moveTo>
                <a:lnTo>
                  <a:pt x="2096" y="1181"/>
                </a:lnTo>
                <a:lnTo>
                  <a:pt x="2160" y="1150"/>
                </a:lnTo>
                <a:lnTo>
                  <a:pt x="2068" y="1294"/>
                </a:lnTo>
                <a:lnTo>
                  <a:pt x="2031" y="1301"/>
                </a:lnTo>
                <a:close/>
                <a:moveTo>
                  <a:pt x="2031" y="1303"/>
                </a:moveTo>
                <a:lnTo>
                  <a:pt x="1993" y="1311"/>
                </a:lnTo>
                <a:lnTo>
                  <a:pt x="2037" y="1210"/>
                </a:lnTo>
                <a:lnTo>
                  <a:pt x="2096" y="1182"/>
                </a:lnTo>
                <a:lnTo>
                  <a:pt x="2031" y="1303"/>
                </a:lnTo>
                <a:close/>
                <a:moveTo>
                  <a:pt x="1993" y="1311"/>
                </a:moveTo>
                <a:lnTo>
                  <a:pt x="1959" y="1317"/>
                </a:lnTo>
                <a:lnTo>
                  <a:pt x="1987" y="1234"/>
                </a:lnTo>
                <a:lnTo>
                  <a:pt x="2036" y="1212"/>
                </a:lnTo>
                <a:lnTo>
                  <a:pt x="1993" y="1311"/>
                </a:lnTo>
                <a:close/>
                <a:moveTo>
                  <a:pt x="1990" y="1316"/>
                </a:moveTo>
                <a:lnTo>
                  <a:pt x="1930" y="1454"/>
                </a:lnTo>
                <a:lnTo>
                  <a:pt x="1919" y="1439"/>
                </a:lnTo>
                <a:lnTo>
                  <a:pt x="1958" y="1324"/>
                </a:lnTo>
                <a:lnTo>
                  <a:pt x="1990" y="1316"/>
                </a:lnTo>
                <a:close/>
                <a:moveTo>
                  <a:pt x="1928" y="1458"/>
                </a:moveTo>
                <a:lnTo>
                  <a:pt x="1922" y="1475"/>
                </a:lnTo>
                <a:lnTo>
                  <a:pt x="1911" y="1467"/>
                </a:lnTo>
                <a:lnTo>
                  <a:pt x="1917" y="1444"/>
                </a:lnTo>
                <a:lnTo>
                  <a:pt x="1928" y="1458"/>
                </a:lnTo>
                <a:close/>
                <a:moveTo>
                  <a:pt x="1885" y="1454"/>
                </a:moveTo>
                <a:lnTo>
                  <a:pt x="1875" y="1522"/>
                </a:lnTo>
                <a:lnTo>
                  <a:pt x="1867" y="1519"/>
                </a:lnTo>
                <a:lnTo>
                  <a:pt x="1872" y="1442"/>
                </a:lnTo>
                <a:lnTo>
                  <a:pt x="1885" y="1454"/>
                </a:lnTo>
                <a:close/>
                <a:moveTo>
                  <a:pt x="1867" y="1519"/>
                </a:moveTo>
                <a:lnTo>
                  <a:pt x="1859" y="1514"/>
                </a:lnTo>
                <a:lnTo>
                  <a:pt x="1857" y="1431"/>
                </a:lnTo>
                <a:lnTo>
                  <a:pt x="1872" y="1442"/>
                </a:lnTo>
                <a:lnTo>
                  <a:pt x="1867" y="1519"/>
                </a:lnTo>
                <a:close/>
                <a:moveTo>
                  <a:pt x="1860" y="1614"/>
                </a:moveTo>
                <a:lnTo>
                  <a:pt x="1860" y="1616"/>
                </a:lnTo>
                <a:lnTo>
                  <a:pt x="1860" y="1614"/>
                </a:lnTo>
                <a:lnTo>
                  <a:pt x="1860" y="1614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60" y="1616"/>
                </a:lnTo>
                <a:close/>
                <a:moveTo>
                  <a:pt x="1859" y="1616"/>
                </a:move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close/>
                <a:moveTo>
                  <a:pt x="1859" y="1616"/>
                </a:move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close/>
                <a:moveTo>
                  <a:pt x="1859" y="1616"/>
                </a:move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close/>
                <a:moveTo>
                  <a:pt x="1859" y="1616"/>
                </a:moveTo>
                <a:lnTo>
                  <a:pt x="1859" y="1616"/>
                </a:lnTo>
                <a:lnTo>
                  <a:pt x="1859" y="1618"/>
                </a:lnTo>
                <a:lnTo>
                  <a:pt x="1859" y="1616"/>
                </a:lnTo>
                <a:lnTo>
                  <a:pt x="1859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6"/>
                </a:lnTo>
                <a:close/>
                <a:moveTo>
                  <a:pt x="1860" y="1618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8"/>
                </a:lnTo>
                <a:lnTo>
                  <a:pt x="1860" y="1618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8"/>
                </a:lnTo>
                <a:lnTo>
                  <a:pt x="1860" y="1618"/>
                </a:lnTo>
                <a:lnTo>
                  <a:pt x="1860" y="1616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2" y="1616"/>
                </a:lnTo>
                <a:lnTo>
                  <a:pt x="1862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lnTo>
                  <a:pt x="1862" y="1616"/>
                </a:lnTo>
                <a:lnTo>
                  <a:pt x="1862" y="1616"/>
                </a:lnTo>
                <a:lnTo>
                  <a:pt x="2061" y="1629"/>
                </a:lnTo>
                <a:lnTo>
                  <a:pt x="2076" y="1648"/>
                </a:lnTo>
                <a:lnTo>
                  <a:pt x="1862" y="1618"/>
                </a:lnTo>
                <a:lnTo>
                  <a:pt x="1862" y="1618"/>
                </a:lnTo>
                <a:lnTo>
                  <a:pt x="1862" y="1618"/>
                </a:lnTo>
                <a:lnTo>
                  <a:pt x="1860" y="1618"/>
                </a:lnTo>
                <a:lnTo>
                  <a:pt x="1860" y="1616"/>
                </a:lnTo>
                <a:close/>
                <a:moveTo>
                  <a:pt x="2139" y="1658"/>
                </a:moveTo>
                <a:lnTo>
                  <a:pt x="2084" y="1650"/>
                </a:lnTo>
                <a:lnTo>
                  <a:pt x="2068" y="1629"/>
                </a:lnTo>
                <a:lnTo>
                  <a:pt x="2084" y="1631"/>
                </a:lnTo>
                <a:lnTo>
                  <a:pt x="2139" y="1658"/>
                </a:lnTo>
                <a:close/>
                <a:moveTo>
                  <a:pt x="2096" y="1631"/>
                </a:moveTo>
                <a:lnTo>
                  <a:pt x="2109" y="1632"/>
                </a:lnTo>
                <a:lnTo>
                  <a:pt x="2128" y="1648"/>
                </a:lnTo>
                <a:lnTo>
                  <a:pt x="2096" y="1631"/>
                </a:lnTo>
                <a:close/>
                <a:moveTo>
                  <a:pt x="2253" y="1868"/>
                </a:moveTo>
                <a:lnTo>
                  <a:pt x="2201" y="1799"/>
                </a:lnTo>
                <a:lnTo>
                  <a:pt x="2360" y="1886"/>
                </a:lnTo>
                <a:lnTo>
                  <a:pt x="2316" y="1908"/>
                </a:lnTo>
                <a:lnTo>
                  <a:pt x="2253" y="1868"/>
                </a:lnTo>
                <a:close/>
                <a:moveTo>
                  <a:pt x="2316" y="1908"/>
                </a:moveTo>
                <a:lnTo>
                  <a:pt x="2294" y="1920"/>
                </a:lnTo>
                <a:lnTo>
                  <a:pt x="2255" y="1869"/>
                </a:lnTo>
                <a:lnTo>
                  <a:pt x="2316" y="1908"/>
                </a:lnTo>
                <a:close/>
                <a:moveTo>
                  <a:pt x="2199" y="1799"/>
                </a:moveTo>
                <a:lnTo>
                  <a:pt x="2157" y="1744"/>
                </a:lnTo>
                <a:lnTo>
                  <a:pt x="2357" y="1830"/>
                </a:lnTo>
                <a:lnTo>
                  <a:pt x="2399" y="1864"/>
                </a:lnTo>
                <a:lnTo>
                  <a:pt x="2360" y="1886"/>
                </a:lnTo>
                <a:lnTo>
                  <a:pt x="2199" y="1799"/>
                </a:lnTo>
                <a:close/>
                <a:moveTo>
                  <a:pt x="2248" y="1744"/>
                </a:moveTo>
                <a:lnTo>
                  <a:pt x="2355" y="1829"/>
                </a:lnTo>
                <a:lnTo>
                  <a:pt x="2157" y="1744"/>
                </a:lnTo>
                <a:lnTo>
                  <a:pt x="2126" y="1704"/>
                </a:lnTo>
                <a:lnTo>
                  <a:pt x="2248" y="1744"/>
                </a:lnTo>
                <a:close/>
                <a:moveTo>
                  <a:pt x="2125" y="1704"/>
                </a:moveTo>
                <a:lnTo>
                  <a:pt x="2102" y="1673"/>
                </a:lnTo>
                <a:lnTo>
                  <a:pt x="2185" y="1692"/>
                </a:lnTo>
                <a:lnTo>
                  <a:pt x="2248" y="1743"/>
                </a:lnTo>
                <a:lnTo>
                  <a:pt x="2125" y="1704"/>
                </a:lnTo>
                <a:close/>
                <a:moveTo>
                  <a:pt x="2375" y="1838"/>
                </a:moveTo>
                <a:lnTo>
                  <a:pt x="2417" y="1856"/>
                </a:lnTo>
                <a:lnTo>
                  <a:pt x="2406" y="1861"/>
                </a:lnTo>
                <a:lnTo>
                  <a:pt x="2375" y="1838"/>
                </a:lnTo>
                <a:close/>
                <a:moveTo>
                  <a:pt x="2373" y="1837"/>
                </a:moveTo>
                <a:lnTo>
                  <a:pt x="2264" y="1749"/>
                </a:lnTo>
                <a:lnTo>
                  <a:pt x="2435" y="1804"/>
                </a:lnTo>
                <a:lnTo>
                  <a:pt x="2448" y="1811"/>
                </a:lnTo>
                <a:lnTo>
                  <a:pt x="2448" y="1811"/>
                </a:lnTo>
                <a:lnTo>
                  <a:pt x="2444" y="1817"/>
                </a:lnTo>
                <a:lnTo>
                  <a:pt x="2444" y="1825"/>
                </a:lnTo>
                <a:lnTo>
                  <a:pt x="2444" y="1832"/>
                </a:lnTo>
                <a:lnTo>
                  <a:pt x="2448" y="1840"/>
                </a:lnTo>
                <a:lnTo>
                  <a:pt x="2417" y="1855"/>
                </a:lnTo>
                <a:lnTo>
                  <a:pt x="2373" y="1837"/>
                </a:lnTo>
                <a:close/>
                <a:moveTo>
                  <a:pt x="2449" y="1843"/>
                </a:moveTo>
                <a:lnTo>
                  <a:pt x="2449" y="1843"/>
                </a:lnTo>
                <a:lnTo>
                  <a:pt x="2456" y="1851"/>
                </a:lnTo>
                <a:lnTo>
                  <a:pt x="2462" y="1856"/>
                </a:lnTo>
                <a:lnTo>
                  <a:pt x="2472" y="1860"/>
                </a:lnTo>
                <a:lnTo>
                  <a:pt x="2482" y="1861"/>
                </a:lnTo>
                <a:lnTo>
                  <a:pt x="2483" y="1884"/>
                </a:lnTo>
                <a:lnTo>
                  <a:pt x="2422" y="1858"/>
                </a:lnTo>
                <a:lnTo>
                  <a:pt x="2449" y="1843"/>
                </a:lnTo>
                <a:close/>
                <a:moveTo>
                  <a:pt x="2464" y="1793"/>
                </a:moveTo>
                <a:lnTo>
                  <a:pt x="2464" y="1793"/>
                </a:lnTo>
                <a:lnTo>
                  <a:pt x="2456" y="1798"/>
                </a:lnTo>
                <a:lnTo>
                  <a:pt x="2449" y="1808"/>
                </a:lnTo>
                <a:lnTo>
                  <a:pt x="2250" y="1709"/>
                </a:lnTo>
                <a:lnTo>
                  <a:pt x="2462" y="1757"/>
                </a:lnTo>
                <a:lnTo>
                  <a:pt x="2470" y="1790"/>
                </a:lnTo>
                <a:lnTo>
                  <a:pt x="2470" y="1790"/>
                </a:lnTo>
                <a:lnTo>
                  <a:pt x="2464" y="1793"/>
                </a:lnTo>
                <a:lnTo>
                  <a:pt x="2464" y="1793"/>
                </a:lnTo>
                <a:close/>
                <a:moveTo>
                  <a:pt x="2428" y="1801"/>
                </a:moveTo>
                <a:lnTo>
                  <a:pt x="2263" y="1748"/>
                </a:lnTo>
                <a:lnTo>
                  <a:pt x="2198" y="1696"/>
                </a:lnTo>
                <a:lnTo>
                  <a:pt x="2232" y="1704"/>
                </a:lnTo>
                <a:lnTo>
                  <a:pt x="2428" y="1801"/>
                </a:lnTo>
                <a:close/>
                <a:moveTo>
                  <a:pt x="2196" y="1696"/>
                </a:moveTo>
                <a:lnTo>
                  <a:pt x="2169" y="1673"/>
                </a:lnTo>
                <a:lnTo>
                  <a:pt x="2230" y="1702"/>
                </a:lnTo>
                <a:lnTo>
                  <a:pt x="2196" y="1696"/>
                </a:lnTo>
                <a:close/>
                <a:moveTo>
                  <a:pt x="2185" y="1692"/>
                </a:moveTo>
                <a:lnTo>
                  <a:pt x="2102" y="1673"/>
                </a:lnTo>
                <a:lnTo>
                  <a:pt x="2084" y="1650"/>
                </a:lnTo>
                <a:lnTo>
                  <a:pt x="2141" y="1658"/>
                </a:lnTo>
                <a:lnTo>
                  <a:pt x="2144" y="1661"/>
                </a:lnTo>
                <a:lnTo>
                  <a:pt x="2185" y="1692"/>
                </a:lnTo>
                <a:close/>
                <a:moveTo>
                  <a:pt x="2068" y="1629"/>
                </a:moveTo>
                <a:lnTo>
                  <a:pt x="2060" y="1618"/>
                </a:lnTo>
                <a:lnTo>
                  <a:pt x="2084" y="1631"/>
                </a:lnTo>
                <a:lnTo>
                  <a:pt x="2068" y="1629"/>
                </a:lnTo>
                <a:close/>
                <a:moveTo>
                  <a:pt x="2292" y="1926"/>
                </a:moveTo>
                <a:lnTo>
                  <a:pt x="2352" y="2004"/>
                </a:lnTo>
                <a:lnTo>
                  <a:pt x="2269" y="1938"/>
                </a:lnTo>
                <a:lnTo>
                  <a:pt x="2292" y="1926"/>
                </a:lnTo>
                <a:close/>
                <a:moveTo>
                  <a:pt x="2297" y="1923"/>
                </a:moveTo>
                <a:lnTo>
                  <a:pt x="2320" y="1912"/>
                </a:lnTo>
                <a:lnTo>
                  <a:pt x="2496" y="2025"/>
                </a:lnTo>
                <a:lnTo>
                  <a:pt x="2500" y="2058"/>
                </a:lnTo>
                <a:lnTo>
                  <a:pt x="2441" y="2074"/>
                </a:lnTo>
                <a:lnTo>
                  <a:pt x="2370" y="2017"/>
                </a:lnTo>
                <a:lnTo>
                  <a:pt x="2297" y="1923"/>
                </a:lnTo>
                <a:close/>
                <a:moveTo>
                  <a:pt x="2365" y="1887"/>
                </a:moveTo>
                <a:lnTo>
                  <a:pt x="2404" y="1868"/>
                </a:lnTo>
                <a:lnTo>
                  <a:pt x="2488" y="1934"/>
                </a:lnTo>
                <a:lnTo>
                  <a:pt x="2490" y="1955"/>
                </a:lnTo>
                <a:lnTo>
                  <a:pt x="2365" y="1887"/>
                </a:lnTo>
                <a:close/>
                <a:moveTo>
                  <a:pt x="2409" y="1864"/>
                </a:moveTo>
                <a:lnTo>
                  <a:pt x="2422" y="1858"/>
                </a:lnTo>
                <a:lnTo>
                  <a:pt x="2483" y="1884"/>
                </a:lnTo>
                <a:lnTo>
                  <a:pt x="2487" y="1928"/>
                </a:lnTo>
                <a:lnTo>
                  <a:pt x="2409" y="1864"/>
                </a:lnTo>
                <a:close/>
                <a:moveTo>
                  <a:pt x="2474" y="1790"/>
                </a:moveTo>
                <a:lnTo>
                  <a:pt x="2467" y="1759"/>
                </a:lnTo>
                <a:lnTo>
                  <a:pt x="2531" y="1774"/>
                </a:lnTo>
                <a:lnTo>
                  <a:pt x="2505" y="1798"/>
                </a:lnTo>
                <a:lnTo>
                  <a:pt x="2505" y="1798"/>
                </a:lnTo>
                <a:lnTo>
                  <a:pt x="2498" y="1793"/>
                </a:lnTo>
                <a:lnTo>
                  <a:pt x="2490" y="1790"/>
                </a:lnTo>
                <a:lnTo>
                  <a:pt x="2482" y="1790"/>
                </a:lnTo>
                <a:lnTo>
                  <a:pt x="2474" y="1790"/>
                </a:lnTo>
                <a:lnTo>
                  <a:pt x="2474" y="1790"/>
                </a:lnTo>
                <a:close/>
                <a:moveTo>
                  <a:pt x="2537" y="1774"/>
                </a:moveTo>
                <a:lnTo>
                  <a:pt x="2587" y="1725"/>
                </a:lnTo>
                <a:lnTo>
                  <a:pt x="2605" y="1728"/>
                </a:lnTo>
                <a:lnTo>
                  <a:pt x="2605" y="1790"/>
                </a:lnTo>
                <a:lnTo>
                  <a:pt x="2537" y="1774"/>
                </a:lnTo>
                <a:close/>
                <a:moveTo>
                  <a:pt x="2532" y="1774"/>
                </a:moveTo>
                <a:lnTo>
                  <a:pt x="2467" y="1757"/>
                </a:lnTo>
                <a:lnTo>
                  <a:pt x="2454" y="1705"/>
                </a:lnTo>
                <a:lnTo>
                  <a:pt x="2582" y="1725"/>
                </a:lnTo>
                <a:lnTo>
                  <a:pt x="2532" y="1774"/>
                </a:lnTo>
                <a:close/>
                <a:moveTo>
                  <a:pt x="2462" y="1757"/>
                </a:moveTo>
                <a:lnTo>
                  <a:pt x="2248" y="1707"/>
                </a:lnTo>
                <a:lnTo>
                  <a:pt x="2156" y="1661"/>
                </a:lnTo>
                <a:lnTo>
                  <a:pt x="2451" y="1705"/>
                </a:lnTo>
                <a:lnTo>
                  <a:pt x="2462" y="1757"/>
                </a:lnTo>
                <a:close/>
                <a:moveTo>
                  <a:pt x="2154" y="1660"/>
                </a:moveTo>
                <a:lnTo>
                  <a:pt x="2152" y="1660"/>
                </a:lnTo>
                <a:lnTo>
                  <a:pt x="2118" y="1632"/>
                </a:lnTo>
                <a:lnTo>
                  <a:pt x="2438" y="1653"/>
                </a:lnTo>
                <a:lnTo>
                  <a:pt x="2449" y="1704"/>
                </a:lnTo>
                <a:lnTo>
                  <a:pt x="2154" y="1660"/>
                </a:lnTo>
                <a:close/>
                <a:moveTo>
                  <a:pt x="2432" y="1605"/>
                </a:moveTo>
                <a:lnTo>
                  <a:pt x="2604" y="1601"/>
                </a:lnTo>
                <a:lnTo>
                  <a:pt x="2604" y="1661"/>
                </a:lnTo>
                <a:lnTo>
                  <a:pt x="2443" y="1652"/>
                </a:lnTo>
                <a:lnTo>
                  <a:pt x="2432" y="1605"/>
                </a:lnTo>
                <a:close/>
                <a:moveTo>
                  <a:pt x="2438" y="1652"/>
                </a:moveTo>
                <a:lnTo>
                  <a:pt x="2118" y="1632"/>
                </a:lnTo>
                <a:lnTo>
                  <a:pt x="2092" y="1611"/>
                </a:lnTo>
                <a:lnTo>
                  <a:pt x="2427" y="1605"/>
                </a:lnTo>
                <a:lnTo>
                  <a:pt x="2438" y="1652"/>
                </a:lnTo>
                <a:close/>
                <a:moveTo>
                  <a:pt x="2109" y="1632"/>
                </a:moveTo>
                <a:lnTo>
                  <a:pt x="2094" y="1631"/>
                </a:lnTo>
                <a:lnTo>
                  <a:pt x="2057" y="1613"/>
                </a:lnTo>
                <a:lnTo>
                  <a:pt x="2084" y="1611"/>
                </a:lnTo>
                <a:lnTo>
                  <a:pt x="2109" y="1632"/>
                </a:lnTo>
                <a:close/>
                <a:moveTo>
                  <a:pt x="2061" y="1629"/>
                </a:moveTo>
                <a:lnTo>
                  <a:pt x="1862" y="1616"/>
                </a:lnTo>
                <a:lnTo>
                  <a:pt x="1862" y="1616"/>
                </a:lnTo>
                <a:lnTo>
                  <a:pt x="1863" y="1616"/>
                </a:lnTo>
                <a:lnTo>
                  <a:pt x="1863" y="1616"/>
                </a:lnTo>
                <a:lnTo>
                  <a:pt x="1862" y="1616"/>
                </a:lnTo>
                <a:lnTo>
                  <a:pt x="1862" y="1616"/>
                </a:lnTo>
                <a:lnTo>
                  <a:pt x="1860" y="1616"/>
                </a:lnTo>
                <a:lnTo>
                  <a:pt x="1862" y="1616"/>
                </a:lnTo>
                <a:lnTo>
                  <a:pt x="1862" y="1616"/>
                </a:lnTo>
                <a:lnTo>
                  <a:pt x="2047" y="1613"/>
                </a:lnTo>
                <a:lnTo>
                  <a:pt x="2048" y="1613"/>
                </a:lnTo>
                <a:lnTo>
                  <a:pt x="2061" y="1629"/>
                </a:lnTo>
                <a:close/>
                <a:moveTo>
                  <a:pt x="1863" y="1614"/>
                </a:moveTo>
                <a:lnTo>
                  <a:pt x="1863" y="1614"/>
                </a:lnTo>
                <a:lnTo>
                  <a:pt x="1967" y="1572"/>
                </a:lnTo>
                <a:lnTo>
                  <a:pt x="1980" y="1579"/>
                </a:lnTo>
                <a:lnTo>
                  <a:pt x="1863" y="1614"/>
                </a:lnTo>
                <a:close/>
                <a:moveTo>
                  <a:pt x="1863" y="1614"/>
                </a:moveTo>
                <a:lnTo>
                  <a:pt x="1938" y="1559"/>
                </a:lnTo>
                <a:lnTo>
                  <a:pt x="1956" y="1567"/>
                </a:lnTo>
                <a:lnTo>
                  <a:pt x="1867" y="1613"/>
                </a:lnTo>
                <a:lnTo>
                  <a:pt x="1956" y="1567"/>
                </a:lnTo>
                <a:lnTo>
                  <a:pt x="1967" y="1572"/>
                </a:lnTo>
                <a:lnTo>
                  <a:pt x="1863" y="1614"/>
                </a:lnTo>
                <a:close/>
                <a:moveTo>
                  <a:pt x="1943" y="1556"/>
                </a:moveTo>
                <a:lnTo>
                  <a:pt x="1979" y="1528"/>
                </a:lnTo>
                <a:lnTo>
                  <a:pt x="1988" y="1535"/>
                </a:lnTo>
                <a:lnTo>
                  <a:pt x="1997" y="1546"/>
                </a:lnTo>
                <a:lnTo>
                  <a:pt x="1961" y="1564"/>
                </a:lnTo>
                <a:lnTo>
                  <a:pt x="1943" y="1556"/>
                </a:lnTo>
                <a:close/>
                <a:moveTo>
                  <a:pt x="1943" y="1556"/>
                </a:moveTo>
                <a:lnTo>
                  <a:pt x="1933" y="1551"/>
                </a:lnTo>
                <a:lnTo>
                  <a:pt x="1969" y="1520"/>
                </a:lnTo>
                <a:lnTo>
                  <a:pt x="1979" y="1528"/>
                </a:lnTo>
                <a:lnTo>
                  <a:pt x="1943" y="1556"/>
                </a:lnTo>
                <a:close/>
                <a:moveTo>
                  <a:pt x="1974" y="1517"/>
                </a:moveTo>
                <a:lnTo>
                  <a:pt x="1974" y="1517"/>
                </a:lnTo>
                <a:lnTo>
                  <a:pt x="1974" y="1517"/>
                </a:lnTo>
                <a:lnTo>
                  <a:pt x="1974" y="1517"/>
                </a:lnTo>
                <a:close/>
                <a:moveTo>
                  <a:pt x="1971" y="1504"/>
                </a:moveTo>
                <a:lnTo>
                  <a:pt x="2196" y="1272"/>
                </a:lnTo>
                <a:lnTo>
                  <a:pt x="2264" y="1257"/>
                </a:lnTo>
                <a:lnTo>
                  <a:pt x="1977" y="1512"/>
                </a:lnTo>
                <a:lnTo>
                  <a:pt x="1971" y="1504"/>
                </a:lnTo>
                <a:close/>
                <a:moveTo>
                  <a:pt x="2203" y="1264"/>
                </a:moveTo>
                <a:lnTo>
                  <a:pt x="2311" y="1153"/>
                </a:lnTo>
                <a:lnTo>
                  <a:pt x="2311" y="1153"/>
                </a:lnTo>
                <a:lnTo>
                  <a:pt x="2313" y="1155"/>
                </a:lnTo>
                <a:lnTo>
                  <a:pt x="2316" y="1155"/>
                </a:lnTo>
                <a:lnTo>
                  <a:pt x="2323" y="1153"/>
                </a:lnTo>
                <a:lnTo>
                  <a:pt x="2333" y="1195"/>
                </a:lnTo>
                <a:lnTo>
                  <a:pt x="2272" y="1249"/>
                </a:lnTo>
                <a:lnTo>
                  <a:pt x="2203" y="1264"/>
                </a:lnTo>
                <a:close/>
                <a:moveTo>
                  <a:pt x="2125" y="1281"/>
                </a:moveTo>
                <a:lnTo>
                  <a:pt x="2068" y="1293"/>
                </a:lnTo>
                <a:lnTo>
                  <a:pt x="2162" y="1150"/>
                </a:lnTo>
                <a:lnTo>
                  <a:pt x="2272" y="1096"/>
                </a:lnTo>
                <a:lnTo>
                  <a:pt x="2125" y="1281"/>
                </a:lnTo>
                <a:close/>
                <a:moveTo>
                  <a:pt x="2100" y="1173"/>
                </a:moveTo>
                <a:lnTo>
                  <a:pt x="2147" y="1088"/>
                </a:lnTo>
                <a:lnTo>
                  <a:pt x="2256" y="1004"/>
                </a:lnTo>
                <a:lnTo>
                  <a:pt x="2165" y="1142"/>
                </a:lnTo>
                <a:lnTo>
                  <a:pt x="2100" y="1173"/>
                </a:lnTo>
                <a:close/>
                <a:moveTo>
                  <a:pt x="2100" y="1174"/>
                </a:moveTo>
                <a:lnTo>
                  <a:pt x="2040" y="1203"/>
                </a:lnTo>
                <a:lnTo>
                  <a:pt x="2060" y="1156"/>
                </a:lnTo>
                <a:lnTo>
                  <a:pt x="2146" y="1090"/>
                </a:lnTo>
                <a:lnTo>
                  <a:pt x="2100" y="1174"/>
                </a:lnTo>
                <a:close/>
                <a:moveTo>
                  <a:pt x="2039" y="1203"/>
                </a:moveTo>
                <a:lnTo>
                  <a:pt x="1988" y="1228"/>
                </a:lnTo>
                <a:lnTo>
                  <a:pt x="1997" y="1207"/>
                </a:lnTo>
                <a:lnTo>
                  <a:pt x="2058" y="1156"/>
                </a:lnTo>
                <a:lnTo>
                  <a:pt x="2039" y="1203"/>
                </a:lnTo>
                <a:close/>
                <a:moveTo>
                  <a:pt x="1988" y="1228"/>
                </a:moveTo>
                <a:lnTo>
                  <a:pt x="1948" y="1247"/>
                </a:lnTo>
                <a:lnTo>
                  <a:pt x="1949" y="1242"/>
                </a:lnTo>
                <a:lnTo>
                  <a:pt x="1995" y="1207"/>
                </a:lnTo>
                <a:lnTo>
                  <a:pt x="1988" y="1228"/>
                </a:lnTo>
                <a:close/>
                <a:moveTo>
                  <a:pt x="1948" y="1247"/>
                </a:moveTo>
                <a:lnTo>
                  <a:pt x="1937" y="1252"/>
                </a:lnTo>
                <a:lnTo>
                  <a:pt x="1948" y="1244"/>
                </a:lnTo>
                <a:lnTo>
                  <a:pt x="1948" y="1247"/>
                </a:lnTo>
                <a:close/>
                <a:moveTo>
                  <a:pt x="1985" y="1234"/>
                </a:moveTo>
                <a:lnTo>
                  <a:pt x="1959" y="1317"/>
                </a:lnTo>
                <a:lnTo>
                  <a:pt x="1930" y="1324"/>
                </a:lnTo>
                <a:lnTo>
                  <a:pt x="1946" y="1254"/>
                </a:lnTo>
                <a:lnTo>
                  <a:pt x="1985" y="1234"/>
                </a:lnTo>
                <a:close/>
                <a:moveTo>
                  <a:pt x="1956" y="1324"/>
                </a:moveTo>
                <a:lnTo>
                  <a:pt x="1919" y="1437"/>
                </a:lnTo>
                <a:lnTo>
                  <a:pt x="1907" y="1423"/>
                </a:lnTo>
                <a:lnTo>
                  <a:pt x="1928" y="1330"/>
                </a:lnTo>
                <a:lnTo>
                  <a:pt x="1956" y="1324"/>
                </a:lnTo>
                <a:close/>
                <a:moveTo>
                  <a:pt x="1907" y="1421"/>
                </a:moveTo>
                <a:lnTo>
                  <a:pt x="1893" y="1405"/>
                </a:lnTo>
                <a:lnTo>
                  <a:pt x="1904" y="1335"/>
                </a:lnTo>
                <a:lnTo>
                  <a:pt x="1928" y="1330"/>
                </a:lnTo>
                <a:lnTo>
                  <a:pt x="1907" y="1421"/>
                </a:lnTo>
                <a:close/>
                <a:moveTo>
                  <a:pt x="1867" y="1307"/>
                </a:moveTo>
                <a:lnTo>
                  <a:pt x="1881" y="1296"/>
                </a:lnTo>
                <a:lnTo>
                  <a:pt x="1880" y="1319"/>
                </a:lnTo>
                <a:lnTo>
                  <a:pt x="1880" y="1319"/>
                </a:lnTo>
                <a:lnTo>
                  <a:pt x="1873" y="1312"/>
                </a:lnTo>
                <a:lnTo>
                  <a:pt x="1867" y="1307"/>
                </a:lnTo>
                <a:lnTo>
                  <a:pt x="1867" y="1307"/>
                </a:lnTo>
                <a:close/>
                <a:moveTo>
                  <a:pt x="1868" y="1382"/>
                </a:moveTo>
                <a:lnTo>
                  <a:pt x="1875" y="1390"/>
                </a:lnTo>
                <a:lnTo>
                  <a:pt x="1872" y="1436"/>
                </a:lnTo>
                <a:lnTo>
                  <a:pt x="1857" y="1423"/>
                </a:lnTo>
                <a:lnTo>
                  <a:pt x="1855" y="1389"/>
                </a:lnTo>
                <a:lnTo>
                  <a:pt x="1855" y="1389"/>
                </a:lnTo>
                <a:lnTo>
                  <a:pt x="1863" y="1385"/>
                </a:lnTo>
                <a:lnTo>
                  <a:pt x="1868" y="1382"/>
                </a:lnTo>
                <a:lnTo>
                  <a:pt x="1868" y="1382"/>
                </a:lnTo>
                <a:close/>
                <a:moveTo>
                  <a:pt x="1859" y="1514"/>
                </a:moveTo>
                <a:lnTo>
                  <a:pt x="1847" y="1507"/>
                </a:lnTo>
                <a:lnTo>
                  <a:pt x="1836" y="1415"/>
                </a:lnTo>
                <a:lnTo>
                  <a:pt x="1857" y="1431"/>
                </a:lnTo>
                <a:lnTo>
                  <a:pt x="1859" y="1514"/>
                </a:lnTo>
                <a:close/>
                <a:moveTo>
                  <a:pt x="1737" y="1476"/>
                </a:moveTo>
                <a:lnTo>
                  <a:pt x="1722" y="1496"/>
                </a:lnTo>
                <a:lnTo>
                  <a:pt x="1696" y="1473"/>
                </a:lnTo>
                <a:lnTo>
                  <a:pt x="1696" y="1473"/>
                </a:lnTo>
                <a:lnTo>
                  <a:pt x="1696" y="1473"/>
                </a:lnTo>
                <a:lnTo>
                  <a:pt x="1706" y="1471"/>
                </a:lnTo>
                <a:lnTo>
                  <a:pt x="1714" y="1468"/>
                </a:lnTo>
                <a:lnTo>
                  <a:pt x="1714" y="1468"/>
                </a:lnTo>
                <a:lnTo>
                  <a:pt x="1719" y="1465"/>
                </a:lnTo>
                <a:lnTo>
                  <a:pt x="1724" y="1462"/>
                </a:lnTo>
                <a:lnTo>
                  <a:pt x="1737" y="1476"/>
                </a:lnTo>
                <a:close/>
                <a:moveTo>
                  <a:pt x="1683" y="1405"/>
                </a:moveTo>
                <a:lnTo>
                  <a:pt x="1683" y="1405"/>
                </a:lnTo>
                <a:lnTo>
                  <a:pt x="1677" y="1408"/>
                </a:lnTo>
                <a:lnTo>
                  <a:pt x="1669" y="1398"/>
                </a:lnTo>
                <a:lnTo>
                  <a:pt x="1631" y="1354"/>
                </a:lnTo>
                <a:lnTo>
                  <a:pt x="1631" y="1354"/>
                </a:lnTo>
                <a:lnTo>
                  <a:pt x="1665" y="1351"/>
                </a:lnTo>
                <a:lnTo>
                  <a:pt x="1701" y="1402"/>
                </a:lnTo>
                <a:lnTo>
                  <a:pt x="1701" y="1402"/>
                </a:lnTo>
                <a:lnTo>
                  <a:pt x="1691" y="1402"/>
                </a:lnTo>
                <a:lnTo>
                  <a:pt x="1683" y="1405"/>
                </a:lnTo>
                <a:lnTo>
                  <a:pt x="1683" y="1405"/>
                </a:lnTo>
                <a:close/>
                <a:moveTo>
                  <a:pt x="1688" y="1471"/>
                </a:moveTo>
                <a:lnTo>
                  <a:pt x="1685" y="1484"/>
                </a:lnTo>
                <a:lnTo>
                  <a:pt x="1683" y="1489"/>
                </a:lnTo>
                <a:lnTo>
                  <a:pt x="1636" y="1457"/>
                </a:lnTo>
                <a:lnTo>
                  <a:pt x="1636" y="1457"/>
                </a:lnTo>
                <a:lnTo>
                  <a:pt x="1664" y="1449"/>
                </a:lnTo>
                <a:lnTo>
                  <a:pt x="1664" y="1449"/>
                </a:lnTo>
                <a:lnTo>
                  <a:pt x="1665" y="1452"/>
                </a:lnTo>
                <a:lnTo>
                  <a:pt x="1665" y="1452"/>
                </a:lnTo>
                <a:lnTo>
                  <a:pt x="1670" y="1458"/>
                </a:lnTo>
                <a:lnTo>
                  <a:pt x="1675" y="1463"/>
                </a:lnTo>
                <a:lnTo>
                  <a:pt x="1682" y="1468"/>
                </a:lnTo>
                <a:lnTo>
                  <a:pt x="1688" y="1471"/>
                </a:lnTo>
                <a:lnTo>
                  <a:pt x="1688" y="1471"/>
                </a:lnTo>
                <a:close/>
                <a:moveTo>
                  <a:pt x="1683" y="1489"/>
                </a:moveTo>
                <a:lnTo>
                  <a:pt x="1667" y="1523"/>
                </a:lnTo>
                <a:lnTo>
                  <a:pt x="1566" y="1475"/>
                </a:lnTo>
                <a:lnTo>
                  <a:pt x="1566" y="1475"/>
                </a:lnTo>
                <a:lnTo>
                  <a:pt x="1635" y="1457"/>
                </a:lnTo>
                <a:lnTo>
                  <a:pt x="1683" y="1489"/>
                </a:lnTo>
                <a:close/>
                <a:moveTo>
                  <a:pt x="1667" y="1523"/>
                </a:moveTo>
                <a:lnTo>
                  <a:pt x="1659" y="1540"/>
                </a:lnTo>
                <a:lnTo>
                  <a:pt x="1519" y="1488"/>
                </a:lnTo>
                <a:lnTo>
                  <a:pt x="1519" y="1488"/>
                </a:lnTo>
                <a:lnTo>
                  <a:pt x="1566" y="1475"/>
                </a:lnTo>
                <a:lnTo>
                  <a:pt x="1667" y="1523"/>
                </a:lnTo>
                <a:close/>
                <a:moveTo>
                  <a:pt x="1513" y="1484"/>
                </a:moveTo>
                <a:lnTo>
                  <a:pt x="1218" y="1374"/>
                </a:lnTo>
                <a:lnTo>
                  <a:pt x="1218" y="1374"/>
                </a:lnTo>
                <a:lnTo>
                  <a:pt x="1261" y="1372"/>
                </a:lnTo>
                <a:lnTo>
                  <a:pt x="1261" y="1372"/>
                </a:lnTo>
                <a:lnTo>
                  <a:pt x="1343" y="1367"/>
                </a:lnTo>
                <a:lnTo>
                  <a:pt x="1560" y="1473"/>
                </a:lnTo>
                <a:lnTo>
                  <a:pt x="1560" y="1473"/>
                </a:lnTo>
                <a:lnTo>
                  <a:pt x="1513" y="1484"/>
                </a:lnTo>
                <a:lnTo>
                  <a:pt x="1513" y="1484"/>
                </a:lnTo>
                <a:close/>
                <a:moveTo>
                  <a:pt x="1205" y="1369"/>
                </a:moveTo>
                <a:lnTo>
                  <a:pt x="1086" y="1324"/>
                </a:lnTo>
                <a:lnTo>
                  <a:pt x="1119" y="1260"/>
                </a:lnTo>
                <a:lnTo>
                  <a:pt x="1333" y="1363"/>
                </a:lnTo>
                <a:lnTo>
                  <a:pt x="1333" y="1363"/>
                </a:lnTo>
                <a:lnTo>
                  <a:pt x="1205" y="1369"/>
                </a:lnTo>
                <a:lnTo>
                  <a:pt x="1205" y="1369"/>
                </a:lnTo>
                <a:close/>
                <a:moveTo>
                  <a:pt x="1203" y="1369"/>
                </a:moveTo>
                <a:lnTo>
                  <a:pt x="1203" y="1369"/>
                </a:lnTo>
                <a:lnTo>
                  <a:pt x="1062" y="1374"/>
                </a:lnTo>
                <a:lnTo>
                  <a:pt x="1086" y="1325"/>
                </a:lnTo>
                <a:lnTo>
                  <a:pt x="1203" y="1369"/>
                </a:lnTo>
                <a:close/>
                <a:moveTo>
                  <a:pt x="1216" y="1374"/>
                </a:moveTo>
                <a:lnTo>
                  <a:pt x="1511" y="1486"/>
                </a:lnTo>
                <a:lnTo>
                  <a:pt x="1511" y="1486"/>
                </a:lnTo>
                <a:lnTo>
                  <a:pt x="1450" y="1502"/>
                </a:lnTo>
                <a:lnTo>
                  <a:pt x="1054" y="1392"/>
                </a:lnTo>
                <a:lnTo>
                  <a:pt x="1058" y="1380"/>
                </a:lnTo>
                <a:lnTo>
                  <a:pt x="1058" y="1380"/>
                </a:lnTo>
                <a:lnTo>
                  <a:pt x="1216" y="1374"/>
                </a:lnTo>
                <a:lnTo>
                  <a:pt x="1216" y="1374"/>
                </a:lnTo>
                <a:close/>
                <a:moveTo>
                  <a:pt x="1049" y="1390"/>
                </a:moveTo>
                <a:lnTo>
                  <a:pt x="1015" y="1382"/>
                </a:lnTo>
                <a:lnTo>
                  <a:pt x="1015" y="1382"/>
                </a:lnTo>
                <a:lnTo>
                  <a:pt x="1054" y="1380"/>
                </a:lnTo>
                <a:lnTo>
                  <a:pt x="1049" y="1390"/>
                </a:lnTo>
                <a:close/>
                <a:moveTo>
                  <a:pt x="1052" y="1393"/>
                </a:moveTo>
                <a:lnTo>
                  <a:pt x="1448" y="1502"/>
                </a:lnTo>
                <a:lnTo>
                  <a:pt x="1448" y="1502"/>
                </a:lnTo>
                <a:lnTo>
                  <a:pt x="1367" y="1523"/>
                </a:lnTo>
                <a:lnTo>
                  <a:pt x="1020" y="1458"/>
                </a:lnTo>
                <a:lnTo>
                  <a:pt x="1052" y="1393"/>
                </a:lnTo>
                <a:close/>
                <a:moveTo>
                  <a:pt x="1367" y="1525"/>
                </a:moveTo>
                <a:lnTo>
                  <a:pt x="1367" y="1525"/>
                </a:lnTo>
                <a:lnTo>
                  <a:pt x="1256" y="1554"/>
                </a:lnTo>
                <a:lnTo>
                  <a:pt x="987" y="1525"/>
                </a:lnTo>
                <a:lnTo>
                  <a:pt x="1020" y="1460"/>
                </a:lnTo>
                <a:lnTo>
                  <a:pt x="1367" y="1525"/>
                </a:lnTo>
                <a:close/>
                <a:moveTo>
                  <a:pt x="1253" y="1554"/>
                </a:moveTo>
                <a:lnTo>
                  <a:pt x="1253" y="1554"/>
                </a:lnTo>
                <a:lnTo>
                  <a:pt x="1063" y="1603"/>
                </a:lnTo>
                <a:lnTo>
                  <a:pt x="976" y="1601"/>
                </a:lnTo>
                <a:lnTo>
                  <a:pt x="968" y="1566"/>
                </a:lnTo>
                <a:lnTo>
                  <a:pt x="987" y="1527"/>
                </a:lnTo>
                <a:lnTo>
                  <a:pt x="1253" y="1554"/>
                </a:lnTo>
                <a:close/>
                <a:moveTo>
                  <a:pt x="1058" y="1603"/>
                </a:moveTo>
                <a:lnTo>
                  <a:pt x="1058" y="1603"/>
                </a:lnTo>
                <a:lnTo>
                  <a:pt x="979" y="1621"/>
                </a:lnTo>
                <a:lnTo>
                  <a:pt x="976" y="1601"/>
                </a:lnTo>
                <a:lnTo>
                  <a:pt x="1058" y="1603"/>
                </a:lnTo>
                <a:close/>
                <a:moveTo>
                  <a:pt x="974" y="1622"/>
                </a:moveTo>
                <a:lnTo>
                  <a:pt x="974" y="1622"/>
                </a:lnTo>
                <a:lnTo>
                  <a:pt x="969" y="1624"/>
                </a:lnTo>
                <a:lnTo>
                  <a:pt x="969" y="1624"/>
                </a:lnTo>
                <a:lnTo>
                  <a:pt x="966" y="1613"/>
                </a:lnTo>
                <a:lnTo>
                  <a:pt x="966" y="1613"/>
                </a:lnTo>
                <a:lnTo>
                  <a:pt x="963" y="1606"/>
                </a:lnTo>
                <a:lnTo>
                  <a:pt x="956" y="1601"/>
                </a:lnTo>
                <a:lnTo>
                  <a:pt x="969" y="1601"/>
                </a:lnTo>
                <a:lnTo>
                  <a:pt x="974" y="1622"/>
                </a:lnTo>
                <a:close/>
                <a:moveTo>
                  <a:pt x="969" y="1627"/>
                </a:moveTo>
                <a:lnTo>
                  <a:pt x="969" y="1627"/>
                </a:lnTo>
                <a:lnTo>
                  <a:pt x="976" y="1626"/>
                </a:lnTo>
                <a:lnTo>
                  <a:pt x="985" y="1674"/>
                </a:lnTo>
                <a:lnTo>
                  <a:pt x="972" y="1674"/>
                </a:lnTo>
                <a:lnTo>
                  <a:pt x="958" y="1655"/>
                </a:lnTo>
                <a:lnTo>
                  <a:pt x="958" y="1655"/>
                </a:lnTo>
                <a:lnTo>
                  <a:pt x="963" y="1650"/>
                </a:lnTo>
                <a:lnTo>
                  <a:pt x="966" y="1642"/>
                </a:lnTo>
                <a:lnTo>
                  <a:pt x="969" y="1635"/>
                </a:lnTo>
                <a:lnTo>
                  <a:pt x="969" y="1627"/>
                </a:lnTo>
                <a:lnTo>
                  <a:pt x="969" y="1627"/>
                </a:lnTo>
                <a:close/>
                <a:moveTo>
                  <a:pt x="985" y="1674"/>
                </a:moveTo>
                <a:lnTo>
                  <a:pt x="990" y="1697"/>
                </a:lnTo>
                <a:lnTo>
                  <a:pt x="974" y="1676"/>
                </a:lnTo>
                <a:lnTo>
                  <a:pt x="985" y="1674"/>
                </a:lnTo>
                <a:close/>
                <a:moveTo>
                  <a:pt x="981" y="1626"/>
                </a:moveTo>
                <a:lnTo>
                  <a:pt x="981" y="1626"/>
                </a:lnTo>
                <a:lnTo>
                  <a:pt x="1076" y="1603"/>
                </a:lnTo>
                <a:lnTo>
                  <a:pt x="1627" y="1613"/>
                </a:lnTo>
                <a:lnTo>
                  <a:pt x="1622" y="1621"/>
                </a:lnTo>
                <a:lnTo>
                  <a:pt x="1612" y="1632"/>
                </a:lnTo>
                <a:lnTo>
                  <a:pt x="990" y="1673"/>
                </a:lnTo>
                <a:lnTo>
                  <a:pt x="981" y="1626"/>
                </a:lnTo>
                <a:close/>
                <a:moveTo>
                  <a:pt x="1534" y="1733"/>
                </a:moveTo>
                <a:lnTo>
                  <a:pt x="1493" y="1783"/>
                </a:lnTo>
                <a:lnTo>
                  <a:pt x="1172" y="1929"/>
                </a:lnTo>
                <a:lnTo>
                  <a:pt x="1130" y="1876"/>
                </a:lnTo>
                <a:lnTo>
                  <a:pt x="1534" y="1733"/>
                </a:lnTo>
                <a:close/>
                <a:moveTo>
                  <a:pt x="1211" y="1986"/>
                </a:moveTo>
                <a:lnTo>
                  <a:pt x="1093" y="2053"/>
                </a:lnTo>
                <a:lnTo>
                  <a:pt x="1058" y="1983"/>
                </a:lnTo>
                <a:lnTo>
                  <a:pt x="1169" y="1933"/>
                </a:lnTo>
                <a:lnTo>
                  <a:pt x="1211" y="1986"/>
                </a:lnTo>
                <a:close/>
                <a:moveTo>
                  <a:pt x="1088" y="2056"/>
                </a:moveTo>
                <a:lnTo>
                  <a:pt x="1076" y="2063"/>
                </a:lnTo>
                <a:lnTo>
                  <a:pt x="1063" y="2004"/>
                </a:lnTo>
                <a:lnTo>
                  <a:pt x="1088" y="2056"/>
                </a:lnTo>
                <a:close/>
                <a:moveTo>
                  <a:pt x="1089" y="2058"/>
                </a:moveTo>
                <a:lnTo>
                  <a:pt x="1122" y="2126"/>
                </a:lnTo>
                <a:lnTo>
                  <a:pt x="1094" y="2145"/>
                </a:lnTo>
                <a:lnTo>
                  <a:pt x="1076" y="2064"/>
                </a:lnTo>
                <a:lnTo>
                  <a:pt x="1089" y="2058"/>
                </a:lnTo>
                <a:close/>
                <a:moveTo>
                  <a:pt x="1122" y="2126"/>
                </a:moveTo>
                <a:lnTo>
                  <a:pt x="1154" y="2193"/>
                </a:lnTo>
                <a:lnTo>
                  <a:pt x="1125" y="2217"/>
                </a:lnTo>
                <a:lnTo>
                  <a:pt x="1125" y="2217"/>
                </a:lnTo>
                <a:lnTo>
                  <a:pt x="1117" y="2219"/>
                </a:lnTo>
                <a:lnTo>
                  <a:pt x="1110" y="2222"/>
                </a:lnTo>
                <a:lnTo>
                  <a:pt x="1094" y="2145"/>
                </a:lnTo>
                <a:lnTo>
                  <a:pt x="1122" y="2126"/>
                </a:lnTo>
                <a:close/>
                <a:moveTo>
                  <a:pt x="1156" y="2194"/>
                </a:moveTo>
                <a:lnTo>
                  <a:pt x="1159" y="2204"/>
                </a:lnTo>
                <a:lnTo>
                  <a:pt x="1146" y="2220"/>
                </a:lnTo>
                <a:lnTo>
                  <a:pt x="1146" y="2220"/>
                </a:lnTo>
                <a:lnTo>
                  <a:pt x="1138" y="2219"/>
                </a:lnTo>
                <a:lnTo>
                  <a:pt x="1128" y="2217"/>
                </a:lnTo>
                <a:lnTo>
                  <a:pt x="1128" y="2217"/>
                </a:lnTo>
                <a:lnTo>
                  <a:pt x="1127" y="2217"/>
                </a:lnTo>
                <a:lnTo>
                  <a:pt x="1156" y="2194"/>
                </a:lnTo>
                <a:close/>
                <a:moveTo>
                  <a:pt x="1162" y="2209"/>
                </a:moveTo>
                <a:lnTo>
                  <a:pt x="1185" y="2258"/>
                </a:lnTo>
                <a:lnTo>
                  <a:pt x="1174" y="2258"/>
                </a:lnTo>
                <a:lnTo>
                  <a:pt x="1174" y="2258"/>
                </a:lnTo>
                <a:lnTo>
                  <a:pt x="1170" y="2246"/>
                </a:lnTo>
                <a:lnTo>
                  <a:pt x="1167" y="2238"/>
                </a:lnTo>
                <a:lnTo>
                  <a:pt x="1159" y="2230"/>
                </a:lnTo>
                <a:lnTo>
                  <a:pt x="1151" y="2223"/>
                </a:lnTo>
                <a:lnTo>
                  <a:pt x="1162" y="2209"/>
                </a:lnTo>
                <a:close/>
                <a:moveTo>
                  <a:pt x="1174" y="2262"/>
                </a:moveTo>
                <a:lnTo>
                  <a:pt x="1188" y="2262"/>
                </a:lnTo>
                <a:lnTo>
                  <a:pt x="1190" y="2267"/>
                </a:lnTo>
                <a:lnTo>
                  <a:pt x="1159" y="2298"/>
                </a:lnTo>
                <a:lnTo>
                  <a:pt x="1157" y="2296"/>
                </a:lnTo>
                <a:lnTo>
                  <a:pt x="1157" y="2296"/>
                </a:lnTo>
                <a:lnTo>
                  <a:pt x="1164" y="2290"/>
                </a:lnTo>
                <a:lnTo>
                  <a:pt x="1169" y="2282"/>
                </a:lnTo>
                <a:lnTo>
                  <a:pt x="1172" y="2272"/>
                </a:lnTo>
                <a:lnTo>
                  <a:pt x="1174" y="2262"/>
                </a:lnTo>
                <a:lnTo>
                  <a:pt x="1174" y="2262"/>
                </a:lnTo>
                <a:close/>
                <a:moveTo>
                  <a:pt x="1328" y="2134"/>
                </a:moveTo>
                <a:lnTo>
                  <a:pt x="1360" y="2178"/>
                </a:lnTo>
                <a:lnTo>
                  <a:pt x="1294" y="2253"/>
                </a:lnTo>
                <a:lnTo>
                  <a:pt x="1291" y="2253"/>
                </a:lnTo>
                <a:lnTo>
                  <a:pt x="1291" y="2253"/>
                </a:lnTo>
                <a:lnTo>
                  <a:pt x="1284" y="2253"/>
                </a:lnTo>
                <a:lnTo>
                  <a:pt x="1276" y="2254"/>
                </a:lnTo>
                <a:lnTo>
                  <a:pt x="1203" y="2256"/>
                </a:lnTo>
                <a:lnTo>
                  <a:pt x="1328" y="2134"/>
                </a:lnTo>
                <a:close/>
                <a:moveTo>
                  <a:pt x="1362" y="2178"/>
                </a:moveTo>
                <a:lnTo>
                  <a:pt x="1362" y="2180"/>
                </a:lnTo>
                <a:lnTo>
                  <a:pt x="1330" y="2253"/>
                </a:lnTo>
                <a:lnTo>
                  <a:pt x="1295" y="2253"/>
                </a:lnTo>
                <a:lnTo>
                  <a:pt x="1362" y="2178"/>
                </a:lnTo>
                <a:close/>
                <a:moveTo>
                  <a:pt x="1333" y="2258"/>
                </a:moveTo>
                <a:lnTo>
                  <a:pt x="1398" y="2254"/>
                </a:lnTo>
                <a:lnTo>
                  <a:pt x="1338" y="2337"/>
                </a:lnTo>
                <a:lnTo>
                  <a:pt x="1295" y="2335"/>
                </a:lnTo>
                <a:lnTo>
                  <a:pt x="1333" y="2258"/>
                </a:lnTo>
                <a:close/>
                <a:moveTo>
                  <a:pt x="1433" y="2344"/>
                </a:moveTo>
                <a:lnTo>
                  <a:pt x="1427" y="2357"/>
                </a:lnTo>
                <a:lnTo>
                  <a:pt x="1315" y="2387"/>
                </a:lnTo>
                <a:lnTo>
                  <a:pt x="1315" y="2387"/>
                </a:lnTo>
                <a:lnTo>
                  <a:pt x="1310" y="2378"/>
                </a:lnTo>
                <a:lnTo>
                  <a:pt x="1336" y="2342"/>
                </a:lnTo>
                <a:lnTo>
                  <a:pt x="1433" y="2344"/>
                </a:lnTo>
                <a:close/>
                <a:moveTo>
                  <a:pt x="1435" y="2344"/>
                </a:moveTo>
                <a:lnTo>
                  <a:pt x="1467" y="2345"/>
                </a:lnTo>
                <a:lnTo>
                  <a:pt x="1467" y="2345"/>
                </a:lnTo>
                <a:lnTo>
                  <a:pt x="1467" y="2345"/>
                </a:lnTo>
                <a:lnTo>
                  <a:pt x="1429" y="2357"/>
                </a:lnTo>
                <a:lnTo>
                  <a:pt x="1435" y="2344"/>
                </a:lnTo>
                <a:close/>
                <a:moveTo>
                  <a:pt x="1467" y="2340"/>
                </a:moveTo>
                <a:lnTo>
                  <a:pt x="1438" y="2340"/>
                </a:lnTo>
                <a:lnTo>
                  <a:pt x="1459" y="2303"/>
                </a:lnTo>
                <a:lnTo>
                  <a:pt x="1472" y="2321"/>
                </a:lnTo>
                <a:lnTo>
                  <a:pt x="1472" y="2321"/>
                </a:lnTo>
                <a:lnTo>
                  <a:pt x="1467" y="2331"/>
                </a:lnTo>
                <a:lnTo>
                  <a:pt x="1467" y="2340"/>
                </a:lnTo>
                <a:lnTo>
                  <a:pt x="1467" y="2340"/>
                </a:lnTo>
                <a:close/>
                <a:moveTo>
                  <a:pt x="1461" y="2300"/>
                </a:moveTo>
                <a:lnTo>
                  <a:pt x="1489" y="2251"/>
                </a:lnTo>
                <a:lnTo>
                  <a:pt x="1513" y="2251"/>
                </a:lnTo>
                <a:lnTo>
                  <a:pt x="1502" y="2305"/>
                </a:lnTo>
                <a:lnTo>
                  <a:pt x="1502" y="2305"/>
                </a:lnTo>
                <a:lnTo>
                  <a:pt x="1493" y="2305"/>
                </a:lnTo>
                <a:lnTo>
                  <a:pt x="1487" y="2308"/>
                </a:lnTo>
                <a:lnTo>
                  <a:pt x="1487" y="2308"/>
                </a:lnTo>
                <a:lnTo>
                  <a:pt x="1480" y="2311"/>
                </a:lnTo>
                <a:lnTo>
                  <a:pt x="1476" y="2316"/>
                </a:lnTo>
                <a:lnTo>
                  <a:pt x="1461" y="2300"/>
                </a:lnTo>
                <a:close/>
                <a:moveTo>
                  <a:pt x="1518" y="2373"/>
                </a:moveTo>
                <a:lnTo>
                  <a:pt x="1518" y="2373"/>
                </a:lnTo>
                <a:lnTo>
                  <a:pt x="1526" y="2366"/>
                </a:lnTo>
                <a:lnTo>
                  <a:pt x="1532" y="2358"/>
                </a:lnTo>
                <a:lnTo>
                  <a:pt x="1571" y="2371"/>
                </a:lnTo>
                <a:lnTo>
                  <a:pt x="1518" y="2509"/>
                </a:lnTo>
                <a:lnTo>
                  <a:pt x="1500" y="2376"/>
                </a:lnTo>
                <a:lnTo>
                  <a:pt x="1500" y="2376"/>
                </a:lnTo>
                <a:lnTo>
                  <a:pt x="1510" y="2374"/>
                </a:lnTo>
                <a:lnTo>
                  <a:pt x="1518" y="2373"/>
                </a:lnTo>
                <a:lnTo>
                  <a:pt x="1518" y="2373"/>
                </a:lnTo>
                <a:close/>
                <a:moveTo>
                  <a:pt x="1536" y="2355"/>
                </a:moveTo>
                <a:lnTo>
                  <a:pt x="1536" y="2355"/>
                </a:lnTo>
                <a:lnTo>
                  <a:pt x="1537" y="2350"/>
                </a:lnTo>
                <a:lnTo>
                  <a:pt x="1539" y="2344"/>
                </a:lnTo>
                <a:lnTo>
                  <a:pt x="1539" y="2337"/>
                </a:lnTo>
                <a:lnTo>
                  <a:pt x="1537" y="2332"/>
                </a:lnTo>
                <a:lnTo>
                  <a:pt x="1592" y="2316"/>
                </a:lnTo>
                <a:lnTo>
                  <a:pt x="1573" y="2366"/>
                </a:lnTo>
                <a:lnTo>
                  <a:pt x="1536" y="2355"/>
                </a:lnTo>
                <a:close/>
                <a:moveTo>
                  <a:pt x="1536" y="2326"/>
                </a:moveTo>
                <a:lnTo>
                  <a:pt x="1536" y="2326"/>
                </a:lnTo>
                <a:lnTo>
                  <a:pt x="1536" y="2324"/>
                </a:lnTo>
                <a:lnTo>
                  <a:pt x="1602" y="2290"/>
                </a:lnTo>
                <a:lnTo>
                  <a:pt x="1594" y="2309"/>
                </a:lnTo>
                <a:lnTo>
                  <a:pt x="1536" y="2326"/>
                </a:lnTo>
                <a:close/>
                <a:moveTo>
                  <a:pt x="1604" y="2288"/>
                </a:moveTo>
                <a:lnTo>
                  <a:pt x="1682" y="2248"/>
                </a:lnTo>
                <a:lnTo>
                  <a:pt x="1670" y="2288"/>
                </a:lnTo>
                <a:lnTo>
                  <a:pt x="1596" y="2309"/>
                </a:lnTo>
                <a:lnTo>
                  <a:pt x="1604" y="2288"/>
                </a:lnTo>
                <a:close/>
                <a:moveTo>
                  <a:pt x="1985" y="2089"/>
                </a:moveTo>
                <a:lnTo>
                  <a:pt x="2013" y="2194"/>
                </a:lnTo>
                <a:lnTo>
                  <a:pt x="1958" y="2209"/>
                </a:lnTo>
                <a:lnTo>
                  <a:pt x="1941" y="2111"/>
                </a:lnTo>
                <a:lnTo>
                  <a:pt x="1985" y="2089"/>
                </a:lnTo>
                <a:close/>
                <a:moveTo>
                  <a:pt x="1985" y="2087"/>
                </a:moveTo>
                <a:lnTo>
                  <a:pt x="2018" y="2071"/>
                </a:lnTo>
                <a:lnTo>
                  <a:pt x="2057" y="2181"/>
                </a:lnTo>
                <a:lnTo>
                  <a:pt x="2013" y="2194"/>
                </a:lnTo>
                <a:lnTo>
                  <a:pt x="1985" y="2087"/>
                </a:lnTo>
                <a:close/>
                <a:moveTo>
                  <a:pt x="2018" y="2071"/>
                </a:moveTo>
                <a:lnTo>
                  <a:pt x="2055" y="2051"/>
                </a:lnTo>
                <a:lnTo>
                  <a:pt x="2107" y="2168"/>
                </a:lnTo>
                <a:lnTo>
                  <a:pt x="2057" y="2181"/>
                </a:lnTo>
                <a:lnTo>
                  <a:pt x="2018" y="2071"/>
                </a:lnTo>
                <a:close/>
                <a:moveTo>
                  <a:pt x="2055" y="2051"/>
                </a:moveTo>
                <a:lnTo>
                  <a:pt x="2092" y="2032"/>
                </a:lnTo>
                <a:lnTo>
                  <a:pt x="2160" y="2152"/>
                </a:lnTo>
                <a:lnTo>
                  <a:pt x="2109" y="2167"/>
                </a:lnTo>
                <a:lnTo>
                  <a:pt x="2055" y="2051"/>
                </a:lnTo>
                <a:close/>
                <a:moveTo>
                  <a:pt x="2165" y="1993"/>
                </a:moveTo>
                <a:lnTo>
                  <a:pt x="2203" y="1973"/>
                </a:lnTo>
                <a:lnTo>
                  <a:pt x="2329" y="2105"/>
                </a:lnTo>
                <a:lnTo>
                  <a:pt x="2269" y="2123"/>
                </a:lnTo>
                <a:lnTo>
                  <a:pt x="2165" y="1993"/>
                </a:lnTo>
                <a:close/>
                <a:moveTo>
                  <a:pt x="2203" y="1973"/>
                </a:moveTo>
                <a:lnTo>
                  <a:pt x="2221" y="1964"/>
                </a:lnTo>
                <a:lnTo>
                  <a:pt x="2358" y="2098"/>
                </a:lnTo>
                <a:lnTo>
                  <a:pt x="2331" y="2105"/>
                </a:lnTo>
                <a:lnTo>
                  <a:pt x="2203" y="1973"/>
                </a:lnTo>
                <a:close/>
                <a:moveTo>
                  <a:pt x="2221" y="1964"/>
                </a:moveTo>
                <a:lnTo>
                  <a:pt x="2269" y="1939"/>
                </a:lnTo>
                <a:lnTo>
                  <a:pt x="2354" y="2006"/>
                </a:lnTo>
                <a:lnTo>
                  <a:pt x="2414" y="2082"/>
                </a:lnTo>
                <a:lnTo>
                  <a:pt x="2360" y="2097"/>
                </a:lnTo>
                <a:lnTo>
                  <a:pt x="2221" y="1964"/>
                </a:lnTo>
                <a:close/>
                <a:moveTo>
                  <a:pt x="2371" y="2020"/>
                </a:moveTo>
                <a:lnTo>
                  <a:pt x="2441" y="2074"/>
                </a:lnTo>
                <a:lnTo>
                  <a:pt x="2419" y="2080"/>
                </a:lnTo>
                <a:lnTo>
                  <a:pt x="2371" y="2020"/>
                </a:lnTo>
                <a:close/>
                <a:moveTo>
                  <a:pt x="2446" y="2079"/>
                </a:moveTo>
                <a:lnTo>
                  <a:pt x="2506" y="2126"/>
                </a:lnTo>
                <a:lnTo>
                  <a:pt x="2509" y="2168"/>
                </a:lnTo>
                <a:lnTo>
                  <a:pt x="2509" y="2168"/>
                </a:lnTo>
                <a:lnTo>
                  <a:pt x="2501" y="2171"/>
                </a:lnTo>
                <a:lnTo>
                  <a:pt x="2493" y="2175"/>
                </a:lnTo>
                <a:lnTo>
                  <a:pt x="2422" y="2085"/>
                </a:lnTo>
                <a:lnTo>
                  <a:pt x="2446" y="2079"/>
                </a:lnTo>
                <a:close/>
                <a:moveTo>
                  <a:pt x="2448" y="2079"/>
                </a:moveTo>
                <a:lnTo>
                  <a:pt x="2500" y="2064"/>
                </a:lnTo>
                <a:lnTo>
                  <a:pt x="2506" y="2124"/>
                </a:lnTo>
                <a:lnTo>
                  <a:pt x="2448" y="2079"/>
                </a:lnTo>
                <a:close/>
                <a:moveTo>
                  <a:pt x="2501" y="2027"/>
                </a:moveTo>
                <a:lnTo>
                  <a:pt x="2534" y="2048"/>
                </a:lnTo>
                <a:lnTo>
                  <a:pt x="2503" y="2058"/>
                </a:lnTo>
                <a:lnTo>
                  <a:pt x="2501" y="2027"/>
                </a:lnTo>
                <a:close/>
                <a:moveTo>
                  <a:pt x="2566" y="1990"/>
                </a:moveTo>
                <a:lnTo>
                  <a:pt x="2492" y="1931"/>
                </a:lnTo>
                <a:lnTo>
                  <a:pt x="2488" y="1886"/>
                </a:lnTo>
                <a:lnTo>
                  <a:pt x="2581" y="1926"/>
                </a:lnTo>
                <a:lnTo>
                  <a:pt x="2566" y="1990"/>
                </a:lnTo>
                <a:close/>
                <a:moveTo>
                  <a:pt x="2488" y="1886"/>
                </a:moveTo>
                <a:lnTo>
                  <a:pt x="2485" y="1860"/>
                </a:lnTo>
                <a:lnTo>
                  <a:pt x="2485" y="1860"/>
                </a:lnTo>
                <a:lnTo>
                  <a:pt x="2495" y="1856"/>
                </a:lnTo>
                <a:lnTo>
                  <a:pt x="2495" y="1856"/>
                </a:lnTo>
                <a:lnTo>
                  <a:pt x="2503" y="1851"/>
                </a:lnTo>
                <a:lnTo>
                  <a:pt x="2509" y="1847"/>
                </a:lnTo>
                <a:lnTo>
                  <a:pt x="2513" y="1838"/>
                </a:lnTo>
                <a:lnTo>
                  <a:pt x="2516" y="1830"/>
                </a:lnTo>
                <a:lnTo>
                  <a:pt x="2595" y="1856"/>
                </a:lnTo>
                <a:lnTo>
                  <a:pt x="2581" y="1925"/>
                </a:lnTo>
                <a:lnTo>
                  <a:pt x="2488" y="1886"/>
                </a:lnTo>
                <a:close/>
                <a:moveTo>
                  <a:pt x="2600" y="1858"/>
                </a:moveTo>
                <a:lnTo>
                  <a:pt x="2607" y="1861"/>
                </a:lnTo>
                <a:lnTo>
                  <a:pt x="2607" y="1936"/>
                </a:lnTo>
                <a:lnTo>
                  <a:pt x="2586" y="1928"/>
                </a:lnTo>
                <a:lnTo>
                  <a:pt x="2600" y="1858"/>
                </a:lnTo>
                <a:close/>
                <a:moveTo>
                  <a:pt x="2607" y="1450"/>
                </a:moveTo>
                <a:lnTo>
                  <a:pt x="2693" y="1431"/>
                </a:lnTo>
                <a:lnTo>
                  <a:pt x="2673" y="1517"/>
                </a:lnTo>
                <a:lnTo>
                  <a:pt x="2608" y="1525"/>
                </a:lnTo>
                <a:lnTo>
                  <a:pt x="2607" y="1450"/>
                </a:lnTo>
                <a:close/>
                <a:moveTo>
                  <a:pt x="2678" y="1517"/>
                </a:moveTo>
                <a:lnTo>
                  <a:pt x="2792" y="1504"/>
                </a:lnTo>
                <a:lnTo>
                  <a:pt x="2792" y="1504"/>
                </a:lnTo>
                <a:lnTo>
                  <a:pt x="2793" y="1510"/>
                </a:lnTo>
                <a:lnTo>
                  <a:pt x="2793" y="1510"/>
                </a:lnTo>
                <a:lnTo>
                  <a:pt x="2798" y="1517"/>
                </a:lnTo>
                <a:lnTo>
                  <a:pt x="2732" y="1582"/>
                </a:lnTo>
                <a:lnTo>
                  <a:pt x="2732" y="1582"/>
                </a:lnTo>
                <a:lnTo>
                  <a:pt x="2724" y="1583"/>
                </a:lnTo>
                <a:lnTo>
                  <a:pt x="2716" y="1587"/>
                </a:lnTo>
                <a:lnTo>
                  <a:pt x="2711" y="1592"/>
                </a:lnTo>
                <a:lnTo>
                  <a:pt x="2709" y="1598"/>
                </a:lnTo>
                <a:lnTo>
                  <a:pt x="2660" y="1598"/>
                </a:lnTo>
                <a:lnTo>
                  <a:pt x="2678" y="1517"/>
                </a:lnTo>
                <a:close/>
                <a:moveTo>
                  <a:pt x="2738" y="1582"/>
                </a:moveTo>
                <a:lnTo>
                  <a:pt x="2802" y="1520"/>
                </a:lnTo>
                <a:lnTo>
                  <a:pt x="2802" y="1520"/>
                </a:lnTo>
                <a:lnTo>
                  <a:pt x="2810" y="1527"/>
                </a:lnTo>
                <a:lnTo>
                  <a:pt x="2818" y="1530"/>
                </a:lnTo>
                <a:lnTo>
                  <a:pt x="2787" y="1673"/>
                </a:lnTo>
                <a:lnTo>
                  <a:pt x="2651" y="1665"/>
                </a:lnTo>
                <a:lnTo>
                  <a:pt x="2712" y="1606"/>
                </a:lnTo>
                <a:lnTo>
                  <a:pt x="2712" y="1606"/>
                </a:lnTo>
                <a:lnTo>
                  <a:pt x="2717" y="1609"/>
                </a:lnTo>
                <a:lnTo>
                  <a:pt x="2722" y="1611"/>
                </a:lnTo>
                <a:lnTo>
                  <a:pt x="2727" y="1613"/>
                </a:lnTo>
                <a:lnTo>
                  <a:pt x="2733" y="1614"/>
                </a:lnTo>
                <a:lnTo>
                  <a:pt x="2733" y="1614"/>
                </a:lnTo>
                <a:lnTo>
                  <a:pt x="2743" y="1613"/>
                </a:lnTo>
                <a:lnTo>
                  <a:pt x="2751" y="1609"/>
                </a:lnTo>
                <a:lnTo>
                  <a:pt x="2756" y="1603"/>
                </a:lnTo>
                <a:lnTo>
                  <a:pt x="2758" y="1600"/>
                </a:lnTo>
                <a:lnTo>
                  <a:pt x="2758" y="1596"/>
                </a:lnTo>
                <a:lnTo>
                  <a:pt x="2758" y="1596"/>
                </a:lnTo>
                <a:lnTo>
                  <a:pt x="2756" y="1592"/>
                </a:lnTo>
                <a:lnTo>
                  <a:pt x="2753" y="1587"/>
                </a:lnTo>
                <a:lnTo>
                  <a:pt x="2746" y="1583"/>
                </a:lnTo>
                <a:lnTo>
                  <a:pt x="2738" y="1582"/>
                </a:lnTo>
                <a:lnTo>
                  <a:pt x="2738" y="1582"/>
                </a:lnTo>
                <a:close/>
                <a:moveTo>
                  <a:pt x="2709" y="1598"/>
                </a:moveTo>
                <a:lnTo>
                  <a:pt x="2709" y="1598"/>
                </a:lnTo>
                <a:lnTo>
                  <a:pt x="2711" y="1603"/>
                </a:lnTo>
                <a:lnTo>
                  <a:pt x="2646" y="1665"/>
                </a:lnTo>
                <a:lnTo>
                  <a:pt x="2660" y="1600"/>
                </a:lnTo>
                <a:lnTo>
                  <a:pt x="2709" y="1598"/>
                </a:lnTo>
                <a:close/>
                <a:moveTo>
                  <a:pt x="2651" y="1666"/>
                </a:moveTo>
                <a:lnTo>
                  <a:pt x="2787" y="1674"/>
                </a:lnTo>
                <a:lnTo>
                  <a:pt x="2771" y="1751"/>
                </a:lnTo>
                <a:lnTo>
                  <a:pt x="2630" y="1731"/>
                </a:lnTo>
                <a:lnTo>
                  <a:pt x="2644" y="1673"/>
                </a:lnTo>
                <a:lnTo>
                  <a:pt x="2651" y="1666"/>
                </a:lnTo>
                <a:close/>
                <a:moveTo>
                  <a:pt x="2771" y="1752"/>
                </a:moveTo>
                <a:lnTo>
                  <a:pt x="2754" y="1824"/>
                </a:lnTo>
                <a:lnTo>
                  <a:pt x="2617" y="1793"/>
                </a:lnTo>
                <a:lnTo>
                  <a:pt x="2630" y="1731"/>
                </a:lnTo>
                <a:lnTo>
                  <a:pt x="2771" y="1752"/>
                </a:lnTo>
                <a:close/>
                <a:moveTo>
                  <a:pt x="2759" y="1825"/>
                </a:moveTo>
                <a:lnTo>
                  <a:pt x="2774" y="1752"/>
                </a:lnTo>
                <a:lnTo>
                  <a:pt x="2845" y="1764"/>
                </a:lnTo>
                <a:lnTo>
                  <a:pt x="2852" y="1847"/>
                </a:lnTo>
                <a:lnTo>
                  <a:pt x="2759" y="1825"/>
                </a:lnTo>
                <a:close/>
                <a:moveTo>
                  <a:pt x="2776" y="1752"/>
                </a:moveTo>
                <a:lnTo>
                  <a:pt x="2790" y="1674"/>
                </a:lnTo>
                <a:lnTo>
                  <a:pt x="2839" y="1678"/>
                </a:lnTo>
                <a:lnTo>
                  <a:pt x="2845" y="1762"/>
                </a:lnTo>
                <a:lnTo>
                  <a:pt x="2776" y="1752"/>
                </a:lnTo>
                <a:close/>
                <a:moveTo>
                  <a:pt x="2792" y="1673"/>
                </a:moveTo>
                <a:lnTo>
                  <a:pt x="2821" y="1530"/>
                </a:lnTo>
                <a:lnTo>
                  <a:pt x="2821" y="1530"/>
                </a:lnTo>
                <a:lnTo>
                  <a:pt x="2828" y="1530"/>
                </a:lnTo>
                <a:lnTo>
                  <a:pt x="2839" y="1676"/>
                </a:lnTo>
                <a:lnTo>
                  <a:pt x="2792" y="1673"/>
                </a:lnTo>
                <a:close/>
                <a:moveTo>
                  <a:pt x="2811" y="1462"/>
                </a:moveTo>
                <a:lnTo>
                  <a:pt x="2811" y="1462"/>
                </a:lnTo>
                <a:lnTo>
                  <a:pt x="2802" y="1468"/>
                </a:lnTo>
                <a:lnTo>
                  <a:pt x="2750" y="1419"/>
                </a:lnTo>
                <a:lnTo>
                  <a:pt x="2816" y="1405"/>
                </a:lnTo>
                <a:lnTo>
                  <a:pt x="2821" y="1458"/>
                </a:lnTo>
                <a:lnTo>
                  <a:pt x="2821" y="1458"/>
                </a:lnTo>
                <a:lnTo>
                  <a:pt x="2811" y="1462"/>
                </a:lnTo>
                <a:lnTo>
                  <a:pt x="2811" y="1462"/>
                </a:lnTo>
                <a:close/>
                <a:moveTo>
                  <a:pt x="2798" y="1471"/>
                </a:moveTo>
                <a:lnTo>
                  <a:pt x="2798" y="1471"/>
                </a:lnTo>
                <a:lnTo>
                  <a:pt x="2795" y="1478"/>
                </a:lnTo>
                <a:lnTo>
                  <a:pt x="2792" y="1486"/>
                </a:lnTo>
                <a:lnTo>
                  <a:pt x="2790" y="1494"/>
                </a:lnTo>
                <a:lnTo>
                  <a:pt x="2792" y="1502"/>
                </a:lnTo>
                <a:lnTo>
                  <a:pt x="2678" y="1515"/>
                </a:lnTo>
                <a:lnTo>
                  <a:pt x="2698" y="1431"/>
                </a:lnTo>
                <a:lnTo>
                  <a:pt x="2745" y="1419"/>
                </a:lnTo>
                <a:lnTo>
                  <a:pt x="2798" y="1471"/>
                </a:lnTo>
                <a:close/>
                <a:moveTo>
                  <a:pt x="2698" y="1429"/>
                </a:moveTo>
                <a:lnTo>
                  <a:pt x="2709" y="1385"/>
                </a:lnTo>
                <a:lnTo>
                  <a:pt x="2745" y="1419"/>
                </a:lnTo>
                <a:lnTo>
                  <a:pt x="2698" y="1429"/>
                </a:lnTo>
                <a:close/>
                <a:moveTo>
                  <a:pt x="2706" y="1376"/>
                </a:moveTo>
                <a:lnTo>
                  <a:pt x="2693" y="1364"/>
                </a:lnTo>
                <a:lnTo>
                  <a:pt x="2709" y="1359"/>
                </a:lnTo>
                <a:lnTo>
                  <a:pt x="2706" y="1376"/>
                </a:lnTo>
                <a:close/>
                <a:moveTo>
                  <a:pt x="2704" y="1380"/>
                </a:moveTo>
                <a:lnTo>
                  <a:pt x="2693" y="1431"/>
                </a:lnTo>
                <a:lnTo>
                  <a:pt x="2607" y="1450"/>
                </a:lnTo>
                <a:lnTo>
                  <a:pt x="2607" y="1390"/>
                </a:lnTo>
                <a:lnTo>
                  <a:pt x="2688" y="1366"/>
                </a:lnTo>
                <a:lnTo>
                  <a:pt x="2704" y="1380"/>
                </a:lnTo>
                <a:close/>
                <a:moveTo>
                  <a:pt x="2607" y="1389"/>
                </a:moveTo>
                <a:lnTo>
                  <a:pt x="2605" y="1316"/>
                </a:lnTo>
                <a:lnTo>
                  <a:pt x="2628" y="1307"/>
                </a:lnTo>
                <a:lnTo>
                  <a:pt x="2686" y="1364"/>
                </a:lnTo>
                <a:lnTo>
                  <a:pt x="2607" y="1389"/>
                </a:lnTo>
                <a:close/>
                <a:moveTo>
                  <a:pt x="2605" y="1316"/>
                </a:moveTo>
                <a:lnTo>
                  <a:pt x="2605" y="1286"/>
                </a:lnTo>
                <a:lnTo>
                  <a:pt x="2626" y="1306"/>
                </a:lnTo>
                <a:lnTo>
                  <a:pt x="2605" y="1316"/>
                </a:lnTo>
                <a:close/>
                <a:moveTo>
                  <a:pt x="2605" y="1726"/>
                </a:moveTo>
                <a:lnTo>
                  <a:pt x="2589" y="1725"/>
                </a:lnTo>
                <a:lnTo>
                  <a:pt x="2605" y="1709"/>
                </a:lnTo>
                <a:lnTo>
                  <a:pt x="2605" y="1726"/>
                </a:lnTo>
                <a:close/>
                <a:moveTo>
                  <a:pt x="2582" y="1723"/>
                </a:moveTo>
                <a:lnTo>
                  <a:pt x="2454" y="1705"/>
                </a:lnTo>
                <a:lnTo>
                  <a:pt x="2443" y="1653"/>
                </a:lnTo>
                <a:lnTo>
                  <a:pt x="2604" y="1663"/>
                </a:lnTo>
                <a:lnTo>
                  <a:pt x="2605" y="1704"/>
                </a:lnTo>
                <a:lnTo>
                  <a:pt x="2582" y="1723"/>
                </a:lnTo>
                <a:close/>
                <a:moveTo>
                  <a:pt x="2604" y="1182"/>
                </a:moveTo>
                <a:lnTo>
                  <a:pt x="2717" y="1158"/>
                </a:lnTo>
                <a:lnTo>
                  <a:pt x="2717" y="1158"/>
                </a:lnTo>
                <a:lnTo>
                  <a:pt x="2720" y="1166"/>
                </a:lnTo>
                <a:lnTo>
                  <a:pt x="2724" y="1173"/>
                </a:lnTo>
                <a:lnTo>
                  <a:pt x="2604" y="1234"/>
                </a:lnTo>
                <a:lnTo>
                  <a:pt x="2604" y="1182"/>
                </a:lnTo>
                <a:close/>
                <a:moveTo>
                  <a:pt x="2716" y="1145"/>
                </a:moveTo>
                <a:lnTo>
                  <a:pt x="2716" y="1145"/>
                </a:lnTo>
                <a:lnTo>
                  <a:pt x="2716" y="1151"/>
                </a:lnTo>
                <a:lnTo>
                  <a:pt x="2604" y="1177"/>
                </a:lnTo>
                <a:lnTo>
                  <a:pt x="2604" y="1151"/>
                </a:lnTo>
                <a:lnTo>
                  <a:pt x="2678" y="1104"/>
                </a:lnTo>
                <a:lnTo>
                  <a:pt x="2719" y="1127"/>
                </a:lnTo>
                <a:lnTo>
                  <a:pt x="2719" y="1127"/>
                </a:lnTo>
                <a:lnTo>
                  <a:pt x="2716" y="1135"/>
                </a:lnTo>
                <a:lnTo>
                  <a:pt x="2716" y="1145"/>
                </a:lnTo>
                <a:lnTo>
                  <a:pt x="2716" y="1145"/>
                </a:lnTo>
                <a:close/>
                <a:moveTo>
                  <a:pt x="2604" y="1600"/>
                </a:moveTo>
                <a:lnTo>
                  <a:pt x="2432" y="1603"/>
                </a:lnTo>
                <a:lnTo>
                  <a:pt x="2419" y="1548"/>
                </a:lnTo>
                <a:lnTo>
                  <a:pt x="2602" y="1527"/>
                </a:lnTo>
                <a:lnTo>
                  <a:pt x="2604" y="1600"/>
                </a:lnTo>
                <a:close/>
                <a:moveTo>
                  <a:pt x="2427" y="1603"/>
                </a:moveTo>
                <a:lnTo>
                  <a:pt x="2092" y="1611"/>
                </a:lnTo>
                <a:lnTo>
                  <a:pt x="2066" y="1592"/>
                </a:lnTo>
                <a:lnTo>
                  <a:pt x="2415" y="1549"/>
                </a:lnTo>
                <a:lnTo>
                  <a:pt x="2427" y="1603"/>
                </a:lnTo>
                <a:close/>
                <a:moveTo>
                  <a:pt x="2083" y="1611"/>
                </a:moveTo>
                <a:lnTo>
                  <a:pt x="2057" y="1613"/>
                </a:lnTo>
                <a:lnTo>
                  <a:pt x="2053" y="1611"/>
                </a:lnTo>
                <a:lnTo>
                  <a:pt x="2040" y="1595"/>
                </a:lnTo>
                <a:lnTo>
                  <a:pt x="2058" y="1592"/>
                </a:lnTo>
                <a:lnTo>
                  <a:pt x="2083" y="1611"/>
                </a:lnTo>
                <a:close/>
                <a:moveTo>
                  <a:pt x="2040" y="1593"/>
                </a:moveTo>
                <a:lnTo>
                  <a:pt x="2019" y="1567"/>
                </a:lnTo>
                <a:lnTo>
                  <a:pt x="2026" y="1566"/>
                </a:lnTo>
                <a:lnTo>
                  <a:pt x="2058" y="1592"/>
                </a:lnTo>
                <a:lnTo>
                  <a:pt x="2040" y="1593"/>
                </a:lnTo>
                <a:close/>
                <a:moveTo>
                  <a:pt x="2019" y="1567"/>
                </a:moveTo>
                <a:lnTo>
                  <a:pt x="2011" y="1556"/>
                </a:lnTo>
                <a:lnTo>
                  <a:pt x="2013" y="1554"/>
                </a:lnTo>
                <a:lnTo>
                  <a:pt x="2026" y="1566"/>
                </a:lnTo>
                <a:lnTo>
                  <a:pt x="2019" y="1567"/>
                </a:lnTo>
                <a:close/>
                <a:moveTo>
                  <a:pt x="2011" y="1556"/>
                </a:moveTo>
                <a:lnTo>
                  <a:pt x="2006" y="1549"/>
                </a:lnTo>
                <a:lnTo>
                  <a:pt x="2013" y="1554"/>
                </a:lnTo>
                <a:lnTo>
                  <a:pt x="2011" y="1556"/>
                </a:lnTo>
                <a:close/>
                <a:moveTo>
                  <a:pt x="2014" y="1569"/>
                </a:moveTo>
                <a:lnTo>
                  <a:pt x="1987" y="1577"/>
                </a:lnTo>
                <a:lnTo>
                  <a:pt x="1974" y="1570"/>
                </a:lnTo>
                <a:lnTo>
                  <a:pt x="2005" y="1558"/>
                </a:lnTo>
                <a:lnTo>
                  <a:pt x="2014" y="1569"/>
                </a:lnTo>
                <a:close/>
                <a:moveTo>
                  <a:pt x="1972" y="1570"/>
                </a:moveTo>
                <a:lnTo>
                  <a:pt x="1961" y="1564"/>
                </a:lnTo>
                <a:lnTo>
                  <a:pt x="1997" y="1546"/>
                </a:lnTo>
                <a:lnTo>
                  <a:pt x="2005" y="1558"/>
                </a:lnTo>
                <a:lnTo>
                  <a:pt x="1972" y="1570"/>
                </a:lnTo>
                <a:close/>
                <a:moveTo>
                  <a:pt x="1985" y="1523"/>
                </a:moveTo>
                <a:lnTo>
                  <a:pt x="1977" y="1512"/>
                </a:lnTo>
                <a:lnTo>
                  <a:pt x="2266" y="1255"/>
                </a:lnTo>
                <a:lnTo>
                  <a:pt x="2344" y="1239"/>
                </a:lnTo>
                <a:lnTo>
                  <a:pt x="2347" y="1252"/>
                </a:lnTo>
                <a:lnTo>
                  <a:pt x="1985" y="1523"/>
                </a:lnTo>
                <a:close/>
                <a:moveTo>
                  <a:pt x="2274" y="1249"/>
                </a:moveTo>
                <a:lnTo>
                  <a:pt x="2334" y="1195"/>
                </a:lnTo>
                <a:lnTo>
                  <a:pt x="2342" y="1234"/>
                </a:lnTo>
                <a:lnTo>
                  <a:pt x="2274" y="1249"/>
                </a:lnTo>
                <a:close/>
                <a:moveTo>
                  <a:pt x="2328" y="1151"/>
                </a:moveTo>
                <a:lnTo>
                  <a:pt x="2328" y="1151"/>
                </a:lnTo>
                <a:lnTo>
                  <a:pt x="2336" y="1143"/>
                </a:lnTo>
                <a:lnTo>
                  <a:pt x="2336" y="1143"/>
                </a:lnTo>
                <a:lnTo>
                  <a:pt x="2342" y="1137"/>
                </a:lnTo>
                <a:lnTo>
                  <a:pt x="2345" y="1129"/>
                </a:lnTo>
                <a:lnTo>
                  <a:pt x="2347" y="1122"/>
                </a:lnTo>
                <a:lnTo>
                  <a:pt x="2345" y="1119"/>
                </a:lnTo>
                <a:lnTo>
                  <a:pt x="2344" y="1117"/>
                </a:lnTo>
                <a:lnTo>
                  <a:pt x="2344" y="1117"/>
                </a:lnTo>
                <a:lnTo>
                  <a:pt x="2341" y="1116"/>
                </a:lnTo>
                <a:lnTo>
                  <a:pt x="2334" y="1116"/>
                </a:lnTo>
                <a:lnTo>
                  <a:pt x="2328" y="1119"/>
                </a:lnTo>
                <a:lnTo>
                  <a:pt x="2321" y="1124"/>
                </a:lnTo>
                <a:lnTo>
                  <a:pt x="2311" y="1078"/>
                </a:lnTo>
                <a:lnTo>
                  <a:pt x="2362" y="1052"/>
                </a:lnTo>
                <a:lnTo>
                  <a:pt x="2425" y="1114"/>
                </a:lnTo>
                <a:lnTo>
                  <a:pt x="2337" y="1192"/>
                </a:lnTo>
                <a:lnTo>
                  <a:pt x="2328" y="1151"/>
                </a:lnTo>
                <a:close/>
                <a:moveTo>
                  <a:pt x="2310" y="1072"/>
                </a:moveTo>
                <a:lnTo>
                  <a:pt x="2305" y="1056"/>
                </a:lnTo>
                <a:lnTo>
                  <a:pt x="2331" y="1023"/>
                </a:lnTo>
                <a:lnTo>
                  <a:pt x="2357" y="1049"/>
                </a:lnTo>
                <a:lnTo>
                  <a:pt x="2310" y="1072"/>
                </a:lnTo>
                <a:close/>
                <a:moveTo>
                  <a:pt x="2331" y="1023"/>
                </a:moveTo>
                <a:lnTo>
                  <a:pt x="2305" y="1054"/>
                </a:lnTo>
                <a:lnTo>
                  <a:pt x="2295" y="1012"/>
                </a:lnTo>
                <a:lnTo>
                  <a:pt x="2295" y="1012"/>
                </a:lnTo>
                <a:lnTo>
                  <a:pt x="2300" y="1009"/>
                </a:lnTo>
                <a:lnTo>
                  <a:pt x="2300" y="1009"/>
                </a:lnTo>
                <a:lnTo>
                  <a:pt x="2310" y="1004"/>
                </a:lnTo>
                <a:lnTo>
                  <a:pt x="2331" y="1023"/>
                </a:lnTo>
                <a:close/>
                <a:moveTo>
                  <a:pt x="2302" y="1059"/>
                </a:moveTo>
                <a:lnTo>
                  <a:pt x="2281" y="1087"/>
                </a:lnTo>
                <a:lnTo>
                  <a:pt x="2167" y="1142"/>
                </a:lnTo>
                <a:lnTo>
                  <a:pt x="2258" y="1002"/>
                </a:lnTo>
                <a:lnTo>
                  <a:pt x="2258" y="1000"/>
                </a:lnTo>
                <a:lnTo>
                  <a:pt x="2258" y="1000"/>
                </a:lnTo>
                <a:lnTo>
                  <a:pt x="2266" y="1007"/>
                </a:lnTo>
                <a:lnTo>
                  <a:pt x="2274" y="1010"/>
                </a:lnTo>
                <a:lnTo>
                  <a:pt x="2282" y="1012"/>
                </a:lnTo>
                <a:lnTo>
                  <a:pt x="2292" y="1012"/>
                </a:lnTo>
                <a:lnTo>
                  <a:pt x="2302" y="1059"/>
                </a:lnTo>
                <a:close/>
                <a:moveTo>
                  <a:pt x="2269" y="945"/>
                </a:moveTo>
                <a:lnTo>
                  <a:pt x="2269" y="945"/>
                </a:lnTo>
                <a:lnTo>
                  <a:pt x="2263" y="950"/>
                </a:lnTo>
                <a:lnTo>
                  <a:pt x="2256" y="957"/>
                </a:lnTo>
                <a:lnTo>
                  <a:pt x="2251" y="965"/>
                </a:lnTo>
                <a:lnTo>
                  <a:pt x="2250" y="973"/>
                </a:lnTo>
                <a:lnTo>
                  <a:pt x="2211" y="971"/>
                </a:lnTo>
                <a:lnTo>
                  <a:pt x="2251" y="896"/>
                </a:lnTo>
                <a:lnTo>
                  <a:pt x="2271" y="945"/>
                </a:lnTo>
                <a:lnTo>
                  <a:pt x="2271" y="945"/>
                </a:lnTo>
                <a:lnTo>
                  <a:pt x="2269" y="945"/>
                </a:lnTo>
                <a:lnTo>
                  <a:pt x="2269" y="945"/>
                </a:lnTo>
                <a:close/>
                <a:moveTo>
                  <a:pt x="2250" y="978"/>
                </a:moveTo>
                <a:lnTo>
                  <a:pt x="2250" y="978"/>
                </a:lnTo>
                <a:lnTo>
                  <a:pt x="2250" y="986"/>
                </a:lnTo>
                <a:lnTo>
                  <a:pt x="2253" y="992"/>
                </a:lnTo>
                <a:lnTo>
                  <a:pt x="2253" y="992"/>
                </a:lnTo>
                <a:lnTo>
                  <a:pt x="2256" y="997"/>
                </a:lnTo>
                <a:lnTo>
                  <a:pt x="2152" y="1078"/>
                </a:lnTo>
                <a:lnTo>
                  <a:pt x="2208" y="976"/>
                </a:lnTo>
                <a:lnTo>
                  <a:pt x="2250" y="978"/>
                </a:lnTo>
                <a:close/>
                <a:moveTo>
                  <a:pt x="2151" y="1080"/>
                </a:moveTo>
                <a:lnTo>
                  <a:pt x="2063" y="1148"/>
                </a:lnTo>
                <a:lnTo>
                  <a:pt x="2139" y="973"/>
                </a:lnTo>
                <a:lnTo>
                  <a:pt x="2208" y="976"/>
                </a:lnTo>
                <a:lnTo>
                  <a:pt x="2151" y="1080"/>
                </a:lnTo>
                <a:close/>
                <a:moveTo>
                  <a:pt x="2063" y="1148"/>
                </a:moveTo>
                <a:lnTo>
                  <a:pt x="1998" y="1199"/>
                </a:lnTo>
                <a:lnTo>
                  <a:pt x="2074" y="971"/>
                </a:lnTo>
                <a:lnTo>
                  <a:pt x="2138" y="973"/>
                </a:lnTo>
                <a:lnTo>
                  <a:pt x="2063" y="1148"/>
                </a:lnTo>
                <a:close/>
                <a:moveTo>
                  <a:pt x="1998" y="1200"/>
                </a:moveTo>
                <a:lnTo>
                  <a:pt x="1951" y="1236"/>
                </a:lnTo>
                <a:lnTo>
                  <a:pt x="2014" y="968"/>
                </a:lnTo>
                <a:lnTo>
                  <a:pt x="2073" y="971"/>
                </a:lnTo>
                <a:lnTo>
                  <a:pt x="1998" y="1200"/>
                </a:lnTo>
                <a:close/>
                <a:moveTo>
                  <a:pt x="1949" y="1236"/>
                </a:moveTo>
                <a:lnTo>
                  <a:pt x="1919" y="1262"/>
                </a:lnTo>
                <a:lnTo>
                  <a:pt x="1914" y="1264"/>
                </a:lnTo>
                <a:lnTo>
                  <a:pt x="1959" y="966"/>
                </a:lnTo>
                <a:lnTo>
                  <a:pt x="2013" y="968"/>
                </a:lnTo>
                <a:lnTo>
                  <a:pt x="1949" y="1236"/>
                </a:lnTo>
                <a:close/>
                <a:moveTo>
                  <a:pt x="1917" y="1268"/>
                </a:moveTo>
                <a:lnTo>
                  <a:pt x="1946" y="1254"/>
                </a:lnTo>
                <a:lnTo>
                  <a:pt x="1930" y="1324"/>
                </a:lnTo>
                <a:lnTo>
                  <a:pt x="1904" y="1329"/>
                </a:lnTo>
                <a:lnTo>
                  <a:pt x="1914" y="1272"/>
                </a:lnTo>
                <a:lnTo>
                  <a:pt x="1917" y="1268"/>
                </a:lnTo>
                <a:close/>
                <a:moveTo>
                  <a:pt x="1881" y="1291"/>
                </a:moveTo>
                <a:lnTo>
                  <a:pt x="1863" y="1304"/>
                </a:lnTo>
                <a:lnTo>
                  <a:pt x="1863" y="1304"/>
                </a:lnTo>
                <a:lnTo>
                  <a:pt x="1855" y="1301"/>
                </a:lnTo>
                <a:lnTo>
                  <a:pt x="1855" y="1298"/>
                </a:lnTo>
                <a:lnTo>
                  <a:pt x="1881" y="1285"/>
                </a:lnTo>
                <a:lnTo>
                  <a:pt x="1881" y="1291"/>
                </a:lnTo>
                <a:close/>
                <a:moveTo>
                  <a:pt x="1823" y="1496"/>
                </a:moveTo>
                <a:lnTo>
                  <a:pt x="1808" y="1489"/>
                </a:lnTo>
                <a:lnTo>
                  <a:pt x="1784" y="1426"/>
                </a:lnTo>
                <a:lnTo>
                  <a:pt x="1797" y="1408"/>
                </a:lnTo>
                <a:lnTo>
                  <a:pt x="1823" y="1496"/>
                </a:lnTo>
                <a:close/>
                <a:moveTo>
                  <a:pt x="1808" y="1489"/>
                </a:moveTo>
                <a:lnTo>
                  <a:pt x="1790" y="1480"/>
                </a:lnTo>
                <a:lnTo>
                  <a:pt x="1771" y="1441"/>
                </a:lnTo>
                <a:lnTo>
                  <a:pt x="1784" y="1426"/>
                </a:lnTo>
                <a:lnTo>
                  <a:pt x="1808" y="1489"/>
                </a:lnTo>
                <a:close/>
                <a:moveTo>
                  <a:pt x="1790" y="1480"/>
                </a:moveTo>
                <a:lnTo>
                  <a:pt x="1755" y="1462"/>
                </a:lnTo>
                <a:lnTo>
                  <a:pt x="1771" y="1441"/>
                </a:lnTo>
                <a:lnTo>
                  <a:pt x="1790" y="1480"/>
                </a:lnTo>
                <a:close/>
                <a:moveTo>
                  <a:pt x="1750" y="1460"/>
                </a:moveTo>
                <a:lnTo>
                  <a:pt x="1742" y="1457"/>
                </a:lnTo>
                <a:lnTo>
                  <a:pt x="1734" y="1444"/>
                </a:lnTo>
                <a:lnTo>
                  <a:pt x="1734" y="1444"/>
                </a:lnTo>
                <a:lnTo>
                  <a:pt x="1734" y="1432"/>
                </a:lnTo>
                <a:lnTo>
                  <a:pt x="1732" y="1426"/>
                </a:lnTo>
                <a:lnTo>
                  <a:pt x="1730" y="1421"/>
                </a:lnTo>
                <a:lnTo>
                  <a:pt x="1730" y="1421"/>
                </a:lnTo>
                <a:lnTo>
                  <a:pt x="1727" y="1416"/>
                </a:lnTo>
                <a:lnTo>
                  <a:pt x="1750" y="1398"/>
                </a:lnTo>
                <a:lnTo>
                  <a:pt x="1768" y="1436"/>
                </a:lnTo>
                <a:lnTo>
                  <a:pt x="1750" y="1460"/>
                </a:lnTo>
                <a:close/>
                <a:moveTo>
                  <a:pt x="1748" y="1395"/>
                </a:moveTo>
                <a:lnTo>
                  <a:pt x="1745" y="1389"/>
                </a:lnTo>
                <a:lnTo>
                  <a:pt x="1745" y="1389"/>
                </a:lnTo>
                <a:lnTo>
                  <a:pt x="1755" y="1389"/>
                </a:lnTo>
                <a:lnTo>
                  <a:pt x="1748" y="1395"/>
                </a:lnTo>
                <a:close/>
                <a:moveTo>
                  <a:pt x="1748" y="1395"/>
                </a:moveTo>
                <a:lnTo>
                  <a:pt x="1726" y="1413"/>
                </a:lnTo>
                <a:lnTo>
                  <a:pt x="1726" y="1413"/>
                </a:lnTo>
                <a:lnTo>
                  <a:pt x="1726" y="1413"/>
                </a:lnTo>
                <a:lnTo>
                  <a:pt x="1737" y="1387"/>
                </a:lnTo>
                <a:lnTo>
                  <a:pt x="1737" y="1387"/>
                </a:lnTo>
                <a:lnTo>
                  <a:pt x="1745" y="1389"/>
                </a:lnTo>
                <a:lnTo>
                  <a:pt x="1748" y="1395"/>
                </a:lnTo>
                <a:close/>
                <a:moveTo>
                  <a:pt x="1721" y="1408"/>
                </a:moveTo>
                <a:lnTo>
                  <a:pt x="1721" y="1408"/>
                </a:lnTo>
                <a:lnTo>
                  <a:pt x="1711" y="1403"/>
                </a:lnTo>
                <a:lnTo>
                  <a:pt x="1701" y="1402"/>
                </a:lnTo>
                <a:lnTo>
                  <a:pt x="1665" y="1351"/>
                </a:lnTo>
                <a:lnTo>
                  <a:pt x="1665" y="1351"/>
                </a:lnTo>
                <a:lnTo>
                  <a:pt x="1709" y="1350"/>
                </a:lnTo>
                <a:lnTo>
                  <a:pt x="1709" y="1350"/>
                </a:lnTo>
                <a:lnTo>
                  <a:pt x="1709" y="1354"/>
                </a:lnTo>
                <a:lnTo>
                  <a:pt x="1709" y="1354"/>
                </a:lnTo>
                <a:lnTo>
                  <a:pt x="1713" y="1364"/>
                </a:lnTo>
                <a:lnTo>
                  <a:pt x="1717" y="1372"/>
                </a:lnTo>
                <a:lnTo>
                  <a:pt x="1724" y="1379"/>
                </a:lnTo>
                <a:lnTo>
                  <a:pt x="1732" y="1384"/>
                </a:lnTo>
                <a:lnTo>
                  <a:pt x="1721" y="1408"/>
                </a:lnTo>
                <a:close/>
                <a:moveTo>
                  <a:pt x="1713" y="1325"/>
                </a:moveTo>
                <a:lnTo>
                  <a:pt x="1713" y="1324"/>
                </a:lnTo>
                <a:lnTo>
                  <a:pt x="1713" y="1324"/>
                </a:lnTo>
                <a:lnTo>
                  <a:pt x="1713" y="1324"/>
                </a:lnTo>
                <a:lnTo>
                  <a:pt x="1713" y="1324"/>
                </a:lnTo>
                <a:lnTo>
                  <a:pt x="1713" y="1325"/>
                </a:lnTo>
                <a:lnTo>
                  <a:pt x="1713" y="1325"/>
                </a:lnTo>
                <a:close/>
                <a:moveTo>
                  <a:pt x="1713" y="1325"/>
                </a:moveTo>
                <a:lnTo>
                  <a:pt x="1713" y="1325"/>
                </a:lnTo>
                <a:lnTo>
                  <a:pt x="1709" y="1335"/>
                </a:lnTo>
                <a:lnTo>
                  <a:pt x="1708" y="1345"/>
                </a:lnTo>
                <a:lnTo>
                  <a:pt x="1708" y="1345"/>
                </a:lnTo>
                <a:lnTo>
                  <a:pt x="1662" y="1346"/>
                </a:lnTo>
                <a:lnTo>
                  <a:pt x="1635" y="1309"/>
                </a:lnTo>
                <a:lnTo>
                  <a:pt x="1635" y="1309"/>
                </a:lnTo>
                <a:lnTo>
                  <a:pt x="1675" y="1317"/>
                </a:lnTo>
                <a:lnTo>
                  <a:pt x="1683" y="1332"/>
                </a:lnTo>
                <a:lnTo>
                  <a:pt x="1683" y="1332"/>
                </a:lnTo>
                <a:lnTo>
                  <a:pt x="1675" y="1317"/>
                </a:lnTo>
                <a:lnTo>
                  <a:pt x="1675" y="1317"/>
                </a:lnTo>
                <a:lnTo>
                  <a:pt x="1711" y="1324"/>
                </a:lnTo>
                <a:lnTo>
                  <a:pt x="1713" y="1325"/>
                </a:lnTo>
                <a:close/>
                <a:moveTo>
                  <a:pt x="1672" y="1311"/>
                </a:moveTo>
                <a:lnTo>
                  <a:pt x="1445" y="947"/>
                </a:lnTo>
                <a:lnTo>
                  <a:pt x="1521" y="950"/>
                </a:lnTo>
                <a:lnTo>
                  <a:pt x="1709" y="1317"/>
                </a:lnTo>
                <a:lnTo>
                  <a:pt x="1709" y="1317"/>
                </a:lnTo>
                <a:lnTo>
                  <a:pt x="1672" y="1311"/>
                </a:lnTo>
                <a:lnTo>
                  <a:pt x="1672" y="1311"/>
                </a:lnTo>
                <a:close/>
                <a:moveTo>
                  <a:pt x="1443" y="942"/>
                </a:moveTo>
                <a:lnTo>
                  <a:pt x="1398" y="869"/>
                </a:lnTo>
                <a:lnTo>
                  <a:pt x="1463" y="833"/>
                </a:lnTo>
                <a:lnTo>
                  <a:pt x="1519" y="945"/>
                </a:lnTo>
                <a:lnTo>
                  <a:pt x="1443" y="942"/>
                </a:lnTo>
                <a:close/>
                <a:moveTo>
                  <a:pt x="1445" y="947"/>
                </a:moveTo>
                <a:lnTo>
                  <a:pt x="1670" y="1311"/>
                </a:lnTo>
                <a:lnTo>
                  <a:pt x="1670" y="1311"/>
                </a:lnTo>
                <a:lnTo>
                  <a:pt x="1630" y="1303"/>
                </a:lnTo>
                <a:lnTo>
                  <a:pt x="1364" y="944"/>
                </a:lnTo>
                <a:lnTo>
                  <a:pt x="1445" y="947"/>
                </a:lnTo>
                <a:close/>
                <a:moveTo>
                  <a:pt x="1633" y="1309"/>
                </a:moveTo>
                <a:lnTo>
                  <a:pt x="1661" y="1346"/>
                </a:lnTo>
                <a:lnTo>
                  <a:pt x="1661" y="1346"/>
                </a:lnTo>
                <a:lnTo>
                  <a:pt x="1627" y="1348"/>
                </a:lnTo>
                <a:lnTo>
                  <a:pt x="1586" y="1301"/>
                </a:lnTo>
                <a:lnTo>
                  <a:pt x="1586" y="1301"/>
                </a:lnTo>
                <a:lnTo>
                  <a:pt x="1633" y="1309"/>
                </a:lnTo>
                <a:lnTo>
                  <a:pt x="1633" y="1309"/>
                </a:lnTo>
                <a:close/>
                <a:moveTo>
                  <a:pt x="1674" y="1411"/>
                </a:moveTo>
                <a:lnTo>
                  <a:pt x="1674" y="1411"/>
                </a:lnTo>
                <a:lnTo>
                  <a:pt x="1667" y="1418"/>
                </a:lnTo>
                <a:lnTo>
                  <a:pt x="1664" y="1426"/>
                </a:lnTo>
                <a:lnTo>
                  <a:pt x="1662" y="1434"/>
                </a:lnTo>
                <a:lnTo>
                  <a:pt x="1664" y="1444"/>
                </a:lnTo>
                <a:lnTo>
                  <a:pt x="1565" y="1358"/>
                </a:lnTo>
                <a:lnTo>
                  <a:pt x="1565" y="1358"/>
                </a:lnTo>
                <a:lnTo>
                  <a:pt x="1625" y="1354"/>
                </a:lnTo>
                <a:lnTo>
                  <a:pt x="1674" y="1411"/>
                </a:lnTo>
                <a:close/>
                <a:moveTo>
                  <a:pt x="1664" y="1444"/>
                </a:moveTo>
                <a:lnTo>
                  <a:pt x="1664" y="1444"/>
                </a:lnTo>
                <a:lnTo>
                  <a:pt x="1664" y="1444"/>
                </a:lnTo>
                <a:lnTo>
                  <a:pt x="1664" y="1444"/>
                </a:lnTo>
                <a:lnTo>
                  <a:pt x="1631" y="1454"/>
                </a:lnTo>
                <a:lnTo>
                  <a:pt x="1503" y="1361"/>
                </a:lnTo>
                <a:lnTo>
                  <a:pt x="1503" y="1361"/>
                </a:lnTo>
                <a:lnTo>
                  <a:pt x="1565" y="1358"/>
                </a:lnTo>
                <a:lnTo>
                  <a:pt x="1664" y="1444"/>
                </a:lnTo>
                <a:close/>
                <a:moveTo>
                  <a:pt x="1631" y="1454"/>
                </a:moveTo>
                <a:lnTo>
                  <a:pt x="1631" y="1454"/>
                </a:lnTo>
                <a:lnTo>
                  <a:pt x="1560" y="1471"/>
                </a:lnTo>
                <a:lnTo>
                  <a:pt x="1344" y="1367"/>
                </a:lnTo>
                <a:lnTo>
                  <a:pt x="1344" y="1367"/>
                </a:lnTo>
                <a:lnTo>
                  <a:pt x="1424" y="1364"/>
                </a:lnTo>
                <a:lnTo>
                  <a:pt x="1579" y="1455"/>
                </a:lnTo>
                <a:lnTo>
                  <a:pt x="1579" y="1454"/>
                </a:lnTo>
                <a:lnTo>
                  <a:pt x="1425" y="1364"/>
                </a:lnTo>
                <a:lnTo>
                  <a:pt x="1425" y="1364"/>
                </a:lnTo>
                <a:lnTo>
                  <a:pt x="1502" y="1361"/>
                </a:lnTo>
                <a:lnTo>
                  <a:pt x="1631" y="1454"/>
                </a:lnTo>
                <a:close/>
                <a:moveTo>
                  <a:pt x="1416" y="1359"/>
                </a:moveTo>
                <a:lnTo>
                  <a:pt x="1179" y="1221"/>
                </a:lnTo>
                <a:lnTo>
                  <a:pt x="1179" y="1221"/>
                </a:lnTo>
                <a:lnTo>
                  <a:pt x="1359" y="1257"/>
                </a:lnTo>
                <a:lnTo>
                  <a:pt x="1495" y="1356"/>
                </a:lnTo>
                <a:lnTo>
                  <a:pt x="1495" y="1356"/>
                </a:lnTo>
                <a:lnTo>
                  <a:pt x="1416" y="1359"/>
                </a:lnTo>
                <a:lnTo>
                  <a:pt x="1416" y="1359"/>
                </a:lnTo>
                <a:close/>
                <a:moveTo>
                  <a:pt x="1140" y="1208"/>
                </a:moveTo>
                <a:lnTo>
                  <a:pt x="1140" y="1208"/>
                </a:lnTo>
                <a:lnTo>
                  <a:pt x="1023" y="1184"/>
                </a:lnTo>
                <a:lnTo>
                  <a:pt x="935" y="1163"/>
                </a:lnTo>
                <a:lnTo>
                  <a:pt x="981" y="1108"/>
                </a:lnTo>
                <a:lnTo>
                  <a:pt x="1143" y="1202"/>
                </a:lnTo>
                <a:lnTo>
                  <a:pt x="1140" y="1208"/>
                </a:lnTo>
                <a:close/>
                <a:moveTo>
                  <a:pt x="1136" y="1213"/>
                </a:moveTo>
                <a:lnTo>
                  <a:pt x="1115" y="1257"/>
                </a:lnTo>
                <a:lnTo>
                  <a:pt x="932" y="1169"/>
                </a:lnTo>
                <a:lnTo>
                  <a:pt x="932" y="1168"/>
                </a:lnTo>
                <a:lnTo>
                  <a:pt x="932" y="1168"/>
                </a:lnTo>
                <a:lnTo>
                  <a:pt x="1010" y="1186"/>
                </a:lnTo>
                <a:lnTo>
                  <a:pt x="1136" y="1213"/>
                </a:lnTo>
                <a:lnTo>
                  <a:pt x="1136" y="1213"/>
                </a:lnTo>
                <a:close/>
                <a:moveTo>
                  <a:pt x="1114" y="1259"/>
                </a:moveTo>
                <a:lnTo>
                  <a:pt x="1083" y="1322"/>
                </a:lnTo>
                <a:lnTo>
                  <a:pt x="899" y="1254"/>
                </a:lnTo>
                <a:lnTo>
                  <a:pt x="891" y="1218"/>
                </a:lnTo>
                <a:lnTo>
                  <a:pt x="930" y="1169"/>
                </a:lnTo>
                <a:lnTo>
                  <a:pt x="1114" y="1259"/>
                </a:lnTo>
                <a:close/>
                <a:moveTo>
                  <a:pt x="992" y="1377"/>
                </a:moveTo>
                <a:lnTo>
                  <a:pt x="992" y="1377"/>
                </a:lnTo>
                <a:lnTo>
                  <a:pt x="927" y="1379"/>
                </a:lnTo>
                <a:lnTo>
                  <a:pt x="922" y="1358"/>
                </a:lnTo>
                <a:lnTo>
                  <a:pt x="992" y="1377"/>
                </a:lnTo>
                <a:close/>
                <a:moveTo>
                  <a:pt x="1010" y="1382"/>
                </a:moveTo>
                <a:lnTo>
                  <a:pt x="1049" y="1392"/>
                </a:lnTo>
                <a:lnTo>
                  <a:pt x="1016" y="1458"/>
                </a:lnTo>
                <a:lnTo>
                  <a:pt x="940" y="1444"/>
                </a:lnTo>
                <a:lnTo>
                  <a:pt x="927" y="1384"/>
                </a:lnTo>
                <a:lnTo>
                  <a:pt x="927" y="1384"/>
                </a:lnTo>
                <a:lnTo>
                  <a:pt x="1010" y="1382"/>
                </a:lnTo>
                <a:lnTo>
                  <a:pt x="1010" y="1382"/>
                </a:lnTo>
                <a:close/>
                <a:moveTo>
                  <a:pt x="1015" y="1460"/>
                </a:moveTo>
                <a:lnTo>
                  <a:pt x="982" y="1525"/>
                </a:lnTo>
                <a:lnTo>
                  <a:pt x="958" y="1523"/>
                </a:lnTo>
                <a:lnTo>
                  <a:pt x="942" y="1445"/>
                </a:lnTo>
                <a:lnTo>
                  <a:pt x="1015" y="1460"/>
                </a:lnTo>
                <a:close/>
                <a:moveTo>
                  <a:pt x="982" y="1527"/>
                </a:moveTo>
                <a:lnTo>
                  <a:pt x="966" y="1559"/>
                </a:lnTo>
                <a:lnTo>
                  <a:pt x="958" y="1523"/>
                </a:lnTo>
                <a:lnTo>
                  <a:pt x="982" y="1527"/>
                </a:lnTo>
                <a:close/>
                <a:moveTo>
                  <a:pt x="969" y="1601"/>
                </a:moveTo>
                <a:lnTo>
                  <a:pt x="956" y="1600"/>
                </a:lnTo>
                <a:lnTo>
                  <a:pt x="956" y="1600"/>
                </a:lnTo>
                <a:lnTo>
                  <a:pt x="951" y="1598"/>
                </a:lnTo>
                <a:lnTo>
                  <a:pt x="963" y="1574"/>
                </a:lnTo>
                <a:lnTo>
                  <a:pt x="969" y="1601"/>
                </a:lnTo>
                <a:close/>
                <a:moveTo>
                  <a:pt x="955" y="1658"/>
                </a:moveTo>
                <a:lnTo>
                  <a:pt x="968" y="1674"/>
                </a:lnTo>
                <a:lnTo>
                  <a:pt x="921" y="1678"/>
                </a:lnTo>
                <a:lnTo>
                  <a:pt x="925" y="1663"/>
                </a:lnTo>
                <a:lnTo>
                  <a:pt x="925" y="1663"/>
                </a:lnTo>
                <a:lnTo>
                  <a:pt x="932" y="1665"/>
                </a:lnTo>
                <a:lnTo>
                  <a:pt x="937" y="1665"/>
                </a:lnTo>
                <a:lnTo>
                  <a:pt x="943" y="1663"/>
                </a:lnTo>
                <a:lnTo>
                  <a:pt x="950" y="1661"/>
                </a:lnTo>
                <a:lnTo>
                  <a:pt x="950" y="1661"/>
                </a:lnTo>
                <a:lnTo>
                  <a:pt x="955" y="1658"/>
                </a:lnTo>
                <a:lnTo>
                  <a:pt x="955" y="1658"/>
                </a:lnTo>
                <a:close/>
                <a:moveTo>
                  <a:pt x="968" y="1676"/>
                </a:moveTo>
                <a:lnTo>
                  <a:pt x="992" y="1707"/>
                </a:lnTo>
                <a:lnTo>
                  <a:pt x="1003" y="1759"/>
                </a:lnTo>
                <a:lnTo>
                  <a:pt x="955" y="1767"/>
                </a:lnTo>
                <a:lnTo>
                  <a:pt x="917" y="1689"/>
                </a:lnTo>
                <a:lnTo>
                  <a:pt x="921" y="1679"/>
                </a:lnTo>
                <a:lnTo>
                  <a:pt x="968" y="1676"/>
                </a:lnTo>
                <a:close/>
                <a:moveTo>
                  <a:pt x="1005" y="1761"/>
                </a:moveTo>
                <a:lnTo>
                  <a:pt x="1023" y="1842"/>
                </a:lnTo>
                <a:lnTo>
                  <a:pt x="994" y="1850"/>
                </a:lnTo>
                <a:lnTo>
                  <a:pt x="955" y="1769"/>
                </a:lnTo>
                <a:lnTo>
                  <a:pt x="1005" y="1761"/>
                </a:lnTo>
                <a:close/>
                <a:moveTo>
                  <a:pt x="1023" y="1843"/>
                </a:moveTo>
                <a:lnTo>
                  <a:pt x="1036" y="1907"/>
                </a:lnTo>
                <a:lnTo>
                  <a:pt x="1024" y="1912"/>
                </a:lnTo>
                <a:lnTo>
                  <a:pt x="995" y="1850"/>
                </a:lnTo>
                <a:lnTo>
                  <a:pt x="1023" y="1843"/>
                </a:lnTo>
                <a:close/>
                <a:moveTo>
                  <a:pt x="1037" y="1908"/>
                </a:moveTo>
                <a:lnTo>
                  <a:pt x="1049" y="1960"/>
                </a:lnTo>
                <a:lnTo>
                  <a:pt x="1024" y="1913"/>
                </a:lnTo>
                <a:lnTo>
                  <a:pt x="1037" y="1908"/>
                </a:lnTo>
                <a:close/>
                <a:moveTo>
                  <a:pt x="1042" y="1907"/>
                </a:moveTo>
                <a:lnTo>
                  <a:pt x="1125" y="1877"/>
                </a:lnTo>
                <a:lnTo>
                  <a:pt x="1169" y="1931"/>
                </a:lnTo>
                <a:lnTo>
                  <a:pt x="1058" y="1981"/>
                </a:lnTo>
                <a:lnTo>
                  <a:pt x="1042" y="1907"/>
                </a:lnTo>
                <a:close/>
                <a:moveTo>
                  <a:pt x="1071" y="2066"/>
                </a:moveTo>
                <a:lnTo>
                  <a:pt x="916" y="2154"/>
                </a:lnTo>
                <a:lnTo>
                  <a:pt x="807" y="2098"/>
                </a:lnTo>
                <a:lnTo>
                  <a:pt x="1054" y="1985"/>
                </a:lnTo>
                <a:lnTo>
                  <a:pt x="1071" y="2066"/>
                </a:lnTo>
                <a:close/>
                <a:moveTo>
                  <a:pt x="1071" y="2067"/>
                </a:moveTo>
                <a:lnTo>
                  <a:pt x="1089" y="2149"/>
                </a:lnTo>
                <a:lnTo>
                  <a:pt x="1010" y="2204"/>
                </a:lnTo>
                <a:lnTo>
                  <a:pt x="917" y="2155"/>
                </a:lnTo>
                <a:lnTo>
                  <a:pt x="1071" y="2067"/>
                </a:lnTo>
                <a:close/>
                <a:moveTo>
                  <a:pt x="1089" y="2149"/>
                </a:moveTo>
                <a:lnTo>
                  <a:pt x="1106" y="2223"/>
                </a:lnTo>
                <a:lnTo>
                  <a:pt x="1106" y="2223"/>
                </a:lnTo>
                <a:lnTo>
                  <a:pt x="1101" y="2228"/>
                </a:lnTo>
                <a:lnTo>
                  <a:pt x="1096" y="2233"/>
                </a:lnTo>
                <a:lnTo>
                  <a:pt x="1091" y="2238"/>
                </a:lnTo>
                <a:lnTo>
                  <a:pt x="1088" y="2245"/>
                </a:lnTo>
                <a:lnTo>
                  <a:pt x="1011" y="2204"/>
                </a:lnTo>
                <a:lnTo>
                  <a:pt x="1089" y="2149"/>
                </a:lnTo>
                <a:close/>
                <a:moveTo>
                  <a:pt x="1107" y="2301"/>
                </a:moveTo>
                <a:lnTo>
                  <a:pt x="1107" y="2301"/>
                </a:lnTo>
                <a:lnTo>
                  <a:pt x="1117" y="2306"/>
                </a:lnTo>
                <a:lnTo>
                  <a:pt x="1128" y="2308"/>
                </a:lnTo>
                <a:lnTo>
                  <a:pt x="1128" y="2308"/>
                </a:lnTo>
                <a:lnTo>
                  <a:pt x="1141" y="2305"/>
                </a:lnTo>
                <a:lnTo>
                  <a:pt x="1153" y="2300"/>
                </a:lnTo>
                <a:lnTo>
                  <a:pt x="1154" y="2301"/>
                </a:lnTo>
                <a:lnTo>
                  <a:pt x="1125" y="2331"/>
                </a:lnTo>
                <a:lnTo>
                  <a:pt x="1097" y="2329"/>
                </a:lnTo>
                <a:lnTo>
                  <a:pt x="1107" y="2301"/>
                </a:lnTo>
                <a:close/>
                <a:moveTo>
                  <a:pt x="1156" y="2303"/>
                </a:moveTo>
                <a:lnTo>
                  <a:pt x="1187" y="2332"/>
                </a:lnTo>
                <a:lnTo>
                  <a:pt x="1127" y="2331"/>
                </a:lnTo>
                <a:lnTo>
                  <a:pt x="1156" y="2303"/>
                </a:lnTo>
                <a:close/>
                <a:moveTo>
                  <a:pt x="1159" y="2298"/>
                </a:moveTo>
                <a:lnTo>
                  <a:pt x="1192" y="2267"/>
                </a:lnTo>
                <a:lnTo>
                  <a:pt x="1222" y="2334"/>
                </a:lnTo>
                <a:lnTo>
                  <a:pt x="1195" y="2332"/>
                </a:lnTo>
                <a:lnTo>
                  <a:pt x="1159" y="2298"/>
                </a:lnTo>
                <a:close/>
                <a:moveTo>
                  <a:pt x="1195" y="2264"/>
                </a:moveTo>
                <a:lnTo>
                  <a:pt x="1196" y="2262"/>
                </a:lnTo>
                <a:lnTo>
                  <a:pt x="1266" y="2259"/>
                </a:lnTo>
                <a:lnTo>
                  <a:pt x="1266" y="2259"/>
                </a:lnTo>
                <a:lnTo>
                  <a:pt x="1265" y="2262"/>
                </a:lnTo>
                <a:lnTo>
                  <a:pt x="1265" y="2262"/>
                </a:lnTo>
                <a:lnTo>
                  <a:pt x="1258" y="2270"/>
                </a:lnTo>
                <a:lnTo>
                  <a:pt x="1256" y="2279"/>
                </a:lnTo>
                <a:lnTo>
                  <a:pt x="1256" y="2287"/>
                </a:lnTo>
                <a:lnTo>
                  <a:pt x="1258" y="2288"/>
                </a:lnTo>
                <a:lnTo>
                  <a:pt x="1260" y="2292"/>
                </a:lnTo>
                <a:lnTo>
                  <a:pt x="1260" y="2292"/>
                </a:lnTo>
                <a:lnTo>
                  <a:pt x="1263" y="2293"/>
                </a:lnTo>
                <a:lnTo>
                  <a:pt x="1266" y="2295"/>
                </a:lnTo>
                <a:lnTo>
                  <a:pt x="1274" y="2295"/>
                </a:lnTo>
                <a:lnTo>
                  <a:pt x="1281" y="2290"/>
                </a:lnTo>
                <a:lnTo>
                  <a:pt x="1289" y="2283"/>
                </a:lnTo>
                <a:lnTo>
                  <a:pt x="1289" y="2283"/>
                </a:lnTo>
                <a:lnTo>
                  <a:pt x="1294" y="2277"/>
                </a:lnTo>
                <a:lnTo>
                  <a:pt x="1295" y="2270"/>
                </a:lnTo>
                <a:lnTo>
                  <a:pt x="1297" y="2264"/>
                </a:lnTo>
                <a:lnTo>
                  <a:pt x="1295" y="2259"/>
                </a:lnTo>
                <a:lnTo>
                  <a:pt x="1326" y="2258"/>
                </a:lnTo>
                <a:lnTo>
                  <a:pt x="1291" y="2335"/>
                </a:lnTo>
                <a:lnTo>
                  <a:pt x="1229" y="2334"/>
                </a:lnTo>
                <a:lnTo>
                  <a:pt x="1195" y="2264"/>
                </a:lnTo>
                <a:close/>
                <a:moveTo>
                  <a:pt x="1294" y="2340"/>
                </a:moveTo>
                <a:lnTo>
                  <a:pt x="1334" y="2342"/>
                </a:lnTo>
                <a:lnTo>
                  <a:pt x="1308" y="2376"/>
                </a:lnTo>
                <a:lnTo>
                  <a:pt x="1308" y="2376"/>
                </a:lnTo>
                <a:lnTo>
                  <a:pt x="1304" y="2371"/>
                </a:lnTo>
                <a:lnTo>
                  <a:pt x="1299" y="2366"/>
                </a:lnTo>
                <a:lnTo>
                  <a:pt x="1292" y="2363"/>
                </a:lnTo>
                <a:lnTo>
                  <a:pt x="1286" y="2360"/>
                </a:lnTo>
                <a:lnTo>
                  <a:pt x="1294" y="2340"/>
                </a:lnTo>
                <a:close/>
                <a:moveTo>
                  <a:pt x="1317" y="2392"/>
                </a:moveTo>
                <a:lnTo>
                  <a:pt x="1422" y="2363"/>
                </a:lnTo>
                <a:lnTo>
                  <a:pt x="1365" y="2462"/>
                </a:lnTo>
                <a:lnTo>
                  <a:pt x="1308" y="2430"/>
                </a:lnTo>
                <a:lnTo>
                  <a:pt x="1308" y="2430"/>
                </a:lnTo>
                <a:lnTo>
                  <a:pt x="1313" y="2422"/>
                </a:lnTo>
                <a:lnTo>
                  <a:pt x="1317" y="2413"/>
                </a:lnTo>
                <a:lnTo>
                  <a:pt x="1317" y="2404"/>
                </a:lnTo>
                <a:lnTo>
                  <a:pt x="1317" y="2392"/>
                </a:lnTo>
                <a:lnTo>
                  <a:pt x="1317" y="2392"/>
                </a:lnTo>
                <a:close/>
                <a:moveTo>
                  <a:pt x="1424" y="2363"/>
                </a:moveTo>
                <a:lnTo>
                  <a:pt x="1469" y="2350"/>
                </a:lnTo>
                <a:lnTo>
                  <a:pt x="1469" y="2350"/>
                </a:lnTo>
                <a:lnTo>
                  <a:pt x="1471" y="2355"/>
                </a:lnTo>
                <a:lnTo>
                  <a:pt x="1471" y="2355"/>
                </a:lnTo>
                <a:lnTo>
                  <a:pt x="1474" y="2361"/>
                </a:lnTo>
                <a:lnTo>
                  <a:pt x="1479" y="2366"/>
                </a:lnTo>
                <a:lnTo>
                  <a:pt x="1485" y="2371"/>
                </a:lnTo>
                <a:lnTo>
                  <a:pt x="1492" y="2374"/>
                </a:lnTo>
                <a:lnTo>
                  <a:pt x="1430" y="2499"/>
                </a:lnTo>
                <a:lnTo>
                  <a:pt x="1365" y="2464"/>
                </a:lnTo>
                <a:lnTo>
                  <a:pt x="1424" y="2363"/>
                </a:lnTo>
                <a:close/>
                <a:moveTo>
                  <a:pt x="1492" y="2374"/>
                </a:moveTo>
                <a:lnTo>
                  <a:pt x="1492" y="2374"/>
                </a:lnTo>
                <a:lnTo>
                  <a:pt x="1497" y="2374"/>
                </a:lnTo>
                <a:lnTo>
                  <a:pt x="1515" y="2519"/>
                </a:lnTo>
                <a:lnTo>
                  <a:pt x="1505" y="2543"/>
                </a:lnTo>
                <a:lnTo>
                  <a:pt x="1430" y="2501"/>
                </a:lnTo>
                <a:lnTo>
                  <a:pt x="1492" y="2374"/>
                </a:lnTo>
                <a:close/>
                <a:moveTo>
                  <a:pt x="1515" y="2521"/>
                </a:moveTo>
                <a:lnTo>
                  <a:pt x="1519" y="2553"/>
                </a:lnTo>
                <a:lnTo>
                  <a:pt x="1506" y="2545"/>
                </a:lnTo>
                <a:lnTo>
                  <a:pt x="1515" y="2521"/>
                </a:lnTo>
                <a:close/>
                <a:moveTo>
                  <a:pt x="1518" y="2512"/>
                </a:moveTo>
                <a:lnTo>
                  <a:pt x="1573" y="2371"/>
                </a:lnTo>
                <a:lnTo>
                  <a:pt x="1641" y="2394"/>
                </a:lnTo>
                <a:lnTo>
                  <a:pt x="1584" y="2590"/>
                </a:lnTo>
                <a:lnTo>
                  <a:pt x="1524" y="2555"/>
                </a:lnTo>
                <a:lnTo>
                  <a:pt x="1518" y="2512"/>
                </a:lnTo>
                <a:close/>
                <a:moveTo>
                  <a:pt x="1575" y="2368"/>
                </a:moveTo>
                <a:lnTo>
                  <a:pt x="1594" y="2316"/>
                </a:lnTo>
                <a:lnTo>
                  <a:pt x="1669" y="2295"/>
                </a:lnTo>
                <a:lnTo>
                  <a:pt x="1641" y="2389"/>
                </a:lnTo>
                <a:lnTo>
                  <a:pt x="1575" y="2368"/>
                </a:lnTo>
                <a:close/>
                <a:moveTo>
                  <a:pt x="1669" y="2295"/>
                </a:moveTo>
                <a:lnTo>
                  <a:pt x="1734" y="2277"/>
                </a:lnTo>
                <a:lnTo>
                  <a:pt x="1708" y="2410"/>
                </a:lnTo>
                <a:lnTo>
                  <a:pt x="1643" y="2389"/>
                </a:lnTo>
                <a:lnTo>
                  <a:pt x="1669" y="2295"/>
                </a:lnTo>
                <a:close/>
                <a:moveTo>
                  <a:pt x="1670" y="2288"/>
                </a:moveTo>
                <a:lnTo>
                  <a:pt x="1683" y="2248"/>
                </a:lnTo>
                <a:lnTo>
                  <a:pt x="1687" y="2245"/>
                </a:lnTo>
                <a:lnTo>
                  <a:pt x="1740" y="2243"/>
                </a:lnTo>
                <a:lnTo>
                  <a:pt x="1734" y="2270"/>
                </a:lnTo>
                <a:lnTo>
                  <a:pt x="1670" y="2288"/>
                </a:lnTo>
                <a:close/>
                <a:moveTo>
                  <a:pt x="1740" y="2243"/>
                </a:moveTo>
                <a:lnTo>
                  <a:pt x="1792" y="2241"/>
                </a:lnTo>
                <a:lnTo>
                  <a:pt x="1790" y="2256"/>
                </a:lnTo>
                <a:lnTo>
                  <a:pt x="1735" y="2270"/>
                </a:lnTo>
                <a:lnTo>
                  <a:pt x="1740" y="2243"/>
                </a:lnTo>
                <a:close/>
                <a:moveTo>
                  <a:pt x="1792" y="2241"/>
                </a:moveTo>
                <a:lnTo>
                  <a:pt x="1846" y="2240"/>
                </a:lnTo>
                <a:lnTo>
                  <a:pt x="1846" y="2240"/>
                </a:lnTo>
                <a:lnTo>
                  <a:pt x="1792" y="2256"/>
                </a:lnTo>
                <a:lnTo>
                  <a:pt x="1792" y="2241"/>
                </a:lnTo>
                <a:close/>
                <a:moveTo>
                  <a:pt x="1794" y="2235"/>
                </a:moveTo>
                <a:lnTo>
                  <a:pt x="1799" y="2186"/>
                </a:lnTo>
                <a:lnTo>
                  <a:pt x="1847" y="2160"/>
                </a:lnTo>
                <a:lnTo>
                  <a:pt x="1846" y="2233"/>
                </a:lnTo>
                <a:lnTo>
                  <a:pt x="1794" y="2235"/>
                </a:lnTo>
                <a:close/>
                <a:moveTo>
                  <a:pt x="1847" y="2240"/>
                </a:moveTo>
                <a:lnTo>
                  <a:pt x="1850" y="2240"/>
                </a:lnTo>
                <a:lnTo>
                  <a:pt x="1847" y="2240"/>
                </a:lnTo>
                <a:lnTo>
                  <a:pt x="1847" y="2240"/>
                </a:lnTo>
                <a:close/>
                <a:moveTo>
                  <a:pt x="1847" y="2233"/>
                </a:moveTo>
                <a:lnTo>
                  <a:pt x="1849" y="2160"/>
                </a:lnTo>
                <a:lnTo>
                  <a:pt x="1891" y="2137"/>
                </a:lnTo>
                <a:lnTo>
                  <a:pt x="1898" y="2227"/>
                </a:lnTo>
                <a:lnTo>
                  <a:pt x="1873" y="2233"/>
                </a:lnTo>
                <a:lnTo>
                  <a:pt x="1847" y="2233"/>
                </a:lnTo>
                <a:close/>
                <a:moveTo>
                  <a:pt x="1898" y="2232"/>
                </a:moveTo>
                <a:lnTo>
                  <a:pt x="1898" y="2232"/>
                </a:lnTo>
                <a:lnTo>
                  <a:pt x="1896" y="2232"/>
                </a:lnTo>
                <a:lnTo>
                  <a:pt x="1898" y="2232"/>
                </a:lnTo>
                <a:close/>
                <a:moveTo>
                  <a:pt x="1893" y="2137"/>
                </a:moveTo>
                <a:lnTo>
                  <a:pt x="1940" y="2111"/>
                </a:lnTo>
                <a:lnTo>
                  <a:pt x="1956" y="2209"/>
                </a:lnTo>
                <a:lnTo>
                  <a:pt x="1898" y="2225"/>
                </a:lnTo>
                <a:lnTo>
                  <a:pt x="1893" y="2137"/>
                </a:lnTo>
                <a:close/>
                <a:moveTo>
                  <a:pt x="1958" y="2215"/>
                </a:moveTo>
                <a:lnTo>
                  <a:pt x="1959" y="2230"/>
                </a:lnTo>
                <a:lnTo>
                  <a:pt x="1898" y="2232"/>
                </a:lnTo>
                <a:lnTo>
                  <a:pt x="1898" y="2232"/>
                </a:lnTo>
                <a:lnTo>
                  <a:pt x="1958" y="2215"/>
                </a:lnTo>
                <a:close/>
                <a:moveTo>
                  <a:pt x="1958" y="2215"/>
                </a:moveTo>
                <a:lnTo>
                  <a:pt x="2014" y="2199"/>
                </a:lnTo>
                <a:lnTo>
                  <a:pt x="2021" y="2227"/>
                </a:lnTo>
                <a:lnTo>
                  <a:pt x="1961" y="2230"/>
                </a:lnTo>
                <a:lnTo>
                  <a:pt x="1958" y="2215"/>
                </a:lnTo>
                <a:close/>
                <a:moveTo>
                  <a:pt x="2014" y="2199"/>
                </a:moveTo>
                <a:lnTo>
                  <a:pt x="2058" y="2186"/>
                </a:lnTo>
                <a:lnTo>
                  <a:pt x="2071" y="2225"/>
                </a:lnTo>
                <a:lnTo>
                  <a:pt x="2023" y="2227"/>
                </a:lnTo>
                <a:lnTo>
                  <a:pt x="2014" y="2199"/>
                </a:lnTo>
                <a:close/>
                <a:moveTo>
                  <a:pt x="2058" y="2186"/>
                </a:moveTo>
                <a:lnTo>
                  <a:pt x="2110" y="2173"/>
                </a:lnTo>
                <a:lnTo>
                  <a:pt x="2133" y="2223"/>
                </a:lnTo>
                <a:lnTo>
                  <a:pt x="2073" y="2225"/>
                </a:lnTo>
                <a:lnTo>
                  <a:pt x="2058" y="2186"/>
                </a:lnTo>
                <a:close/>
                <a:moveTo>
                  <a:pt x="2110" y="2171"/>
                </a:moveTo>
                <a:lnTo>
                  <a:pt x="2164" y="2157"/>
                </a:lnTo>
                <a:lnTo>
                  <a:pt x="2199" y="2222"/>
                </a:lnTo>
                <a:lnTo>
                  <a:pt x="2133" y="2223"/>
                </a:lnTo>
                <a:lnTo>
                  <a:pt x="2110" y="2171"/>
                </a:lnTo>
                <a:close/>
                <a:moveTo>
                  <a:pt x="2165" y="2157"/>
                </a:moveTo>
                <a:lnTo>
                  <a:pt x="2219" y="2142"/>
                </a:lnTo>
                <a:lnTo>
                  <a:pt x="2271" y="2219"/>
                </a:lnTo>
                <a:lnTo>
                  <a:pt x="2201" y="2222"/>
                </a:lnTo>
                <a:lnTo>
                  <a:pt x="2165" y="2157"/>
                </a:lnTo>
                <a:close/>
                <a:moveTo>
                  <a:pt x="2219" y="2142"/>
                </a:moveTo>
                <a:lnTo>
                  <a:pt x="2272" y="2128"/>
                </a:lnTo>
                <a:lnTo>
                  <a:pt x="2345" y="2215"/>
                </a:lnTo>
                <a:lnTo>
                  <a:pt x="2271" y="2219"/>
                </a:lnTo>
                <a:lnTo>
                  <a:pt x="2219" y="2142"/>
                </a:lnTo>
                <a:close/>
                <a:moveTo>
                  <a:pt x="2274" y="2128"/>
                </a:moveTo>
                <a:lnTo>
                  <a:pt x="2334" y="2110"/>
                </a:lnTo>
                <a:lnTo>
                  <a:pt x="2433" y="2214"/>
                </a:lnTo>
                <a:lnTo>
                  <a:pt x="2345" y="2215"/>
                </a:lnTo>
                <a:lnTo>
                  <a:pt x="2274" y="2128"/>
                </a:lnTo>
                <a:close/>
                <a:moveTo>
                  <a:pt x="2336" y="2110"/>
                </a:moveTo>
                <a:lnTo>
                  <a:pt x="2363" y="2102"/>
                </a:lnTo>
                <a:lnTo>
                  <a:pt x="2363" y="2103"/>
                </a:lnTo>
                <a:lnTo>
                  <a:pt x="2363" y="2103"/>
                </a:lnTo>
                <a:lnTo>
                  <a:pt x="2362" y="2108"/>
                </a:lnTo>
                <a:lnTo>
                  <a:pt x="2363" y="2115"/>
                </a:lnTo>
                <a:lnTo>
                  <a:pt x="2367" y="2123"/>
                </a:lnTo>
                <a:lnTo>
                  <a:pt x="2373" y="2129"/>
                </a:lnTo>
                <a:lnTo>
                  <a:pt x="2373" y="2129"/>
                </a:lnTo>
                <a:lnTo>
                  <a:pt x="2380" y="2136"/>
                </a:lnTo>
                <a:lnTo>
                  <a:pt x="2388" y="2139"/>
                </a:lnTo>
                <a:lnTo>
                  <a:pt x="2394" y="2139"/>
                </a:lnTo>
                <a:lnTo>
                  <a:pt x="2397" y="2139"/>
                </a:lnTo>
                <a:lnTo>
                  <a:pt x="2399" y="2137"/>
                </a:lnTo>
                <a:lnTo>
                  <a:pt x="2399" y="2137"/>
                </a:lnTo>
                <a:lnTo>
                  <a:pt x="2401" y="2134"/>
                </a:lnTo>
                <a:lnTo>
                  <a:pt x="2402" y="2131"/>
                </a:lnTo>
                <a:lnTo>
                  <a:pt x="2401" y="2124"/>
                </a:lnTo>
                <a:lnTo>
                  <a:pt x="2397" y="2118"/>
                </a:lnTo>
                <a:lnTo>
                  <a:pt x="2391" y="2110"/>
                </a:lnTo>
                <a:lnTo>
                  <a:pt x="2391" y="2110"/>
                </a:lnTo>
                <a:lnTo>
                  <a:pt x="2384" y="2105"/>
                </a:lnTo>
                <a:lnTo>
                  <a:pt x="2376" y="2102"/>
                </a:lnTo>
                <a:lnTo>
                  <a:pt x="2370" y="2100"/>
                </a:lnTo>
                <a:lnTo>
                  <a:pt x="2365" y="2102"/>
                </a:lnTo>
                <a:lnTo>
                  <a:pt x="2363" y="2102"/>
                </a:lnTo>
                <a:lnTo>
                  <a:pt x="2417" y="2087"/>
                </a:lnTo>
                <a:lnTo>
                  <a:pt x="2488" y="2180"/>
                </a:lnTo>
                <a:lnTo>
                  <a:pt x="2488" y="2180"/>
                </a:lnTo>
                <a:lnTo>
                  <a:pt x="2482" y="2186"/>
                </a:lnTo>
                <a:lnTo>
                  <a:pt x="2477" y="2193"/>
                </a:lnTo>
                <a:lnTo>
                  <a:pt x="2474" y="2202"/>
                </a:lnTo>
                <a:lnTo>
                  <a:pt x="2474" y="2212"/>
                </a:lnTo>
                <a:lnTo>
                  <a:pt x="2435" y="2212"/>
                </a:lnTo>
                <a:lnTo>
                  <a:pt x="2336" y="2110"/>
                </a:lnTo>
                <a:close/>
                <a:moveTo>
                  <a:pt x="2474" y="2217"/>
                </a:moveTo>
                <a:lnTo>
                  <a:pt x="2474" y="2217"/>
                </a:lnTo>
                <a:lnTo>
                  <a:pt x="2475" y="2228"/>
                </a:lnTo>
                <a:lnTo>
                  <a:pt x="2482" y="2240"/>
                </a:lnTo>
                <a:lnTo>
                  <a:pt x="2490" y="2248"/>
                </a:lnTo>
                <a:lnTo>
                  <a:pt x="2500" y="2254"/>
                </a:lnTo>
                <a:lnTo>
                  <a:pt x="2493" y="2272"/>
                </a:lnTo>
                <a:lnTo>
                  <a:pt x="2440" y="2219"/>
                </a:lnTo>
                <a:lnTo>
                  <a:pt x="2474" y="2217"/>
                </a:lnTo>
                <a:close/>
                <a:moveTo>
                  <a:pt x="2505" y="2256"/>
                </a:moveTo>
                <a:lnTo>
                  <a:pt x="2505" y="2256"/>
                </a:lnTo>
                <a:lnTo>
                  <a:pt x="2511" y="2258"/>
                </a:lnTo>
                <a:lnTo>
                  <a:pt x="2518" y="2258"/>
                </a:lnTo>
                <a:lnTo>
                  <a:pt x="2522" y="2303"/>
                </a:lnTo>
                <a:lnTo>
                  <a:pt x="2496" y="2277"/>
                </a:lnTo>
                <a:lnTo>
                  <a:pt x="2505" y="2256"/>
                </a:lnTo>
                <a:close/>
                <a:moveTo>
                  <a:pt x="2518" y="2168"/>
                </a:moveTo>
                <a:lnTo>
                  <a:pt x="2518" y="2168"/>
                </a:lnTo>
                <a:lnTo>
                  <a:pt x="2514" y="2168"/>
                </a:lnTo>
                <a:lnTo>
                  <a:pt x="2511" y="2129"/>
                </a:lnTo>
                <a:lnTo>
                  <a:pt x="2531" y="2145"/>
                </a:lnTo>
                <a:lnTo>
                  <a:pt x="2526" y="2168"/>
                </a:lnTo>
                <a:lnTo>
                  <a:pt x="2526" y="2168"/>
                </a:lnTo>
                <a:lnTo>
                  <a:pt x="2518" y="2168"/>
                </a:lnTo>
                <a:lnTo>
                  <a:pt x="2518" y="2168"/>
                </a:lnTo>
                <a:close/>
                <a:moveTo>
                  <a:pt x="2511" y="2129"/>
                </a:moveTo>
                <a:lnTo>
                  <a:pt x="2505" y="2063"/>
                </a:lnTo>
                <a:lnTo>
                  <a:pt x="2540" y="2053"/>
                </a:lnTo>
                <a:lnTo>
                  <a:pt x="2550" y="2059"/>
                </a:lnTo>
                <a:lnTo>
                  <a:pt x="2531" y="2144"/>
                </a:lnTo>
                <a:lnTo>
                  <a:pt x="2511" y="2129"/>
                </a:lnTo>
                <a:close/>
                <a:moveTo>
                  <a:pt x="2535" y="2149"/>
                </a:moveTo>
                <a:lnTo>
                  <a:pt x="2584" y="2188"/>
                </a:lnTo>
                <a:lnTo>
                  <a:pt x="2560" y="2196"/>
                </a:lnTo>
                <a:lnTo>
                  <a:pt x="2560" y="2196"/>
                </a:lnTo>
                <a:lnTo>
                  <a:pt x="2555" y="2188"/>
                </a:lnTo>
                <a:lnTo>
                  <a:pt x="2548" y="2180"/>
                </a:lnTo>
                <a:lnTo>
                  <a:pt x="2540" y="2173"/>
                </a:lnTo>
                <a:lnTo>
                  <a:pt x="2531" y="2170"/>
                </a:lnTo>
                <a:lnTo>
                  <a:pt x="2535" y="2149"/>
                </a:lnTo>
                <a:close/>
                <a:moveTo>
                  <a:pt x="2535" y="2149"/>
                </a:moveTo>
                <a:lnTo>
                  <a:pt x="2555" y="2063"/>
                </a:lnTo>
                <a:lnTo>
                  <a:pt x="2600" y="2092"/>
                </a:lnTo>
                <a:lnTo>
                  <a:pt x="2589" y="2186"/>
                </a:lnTo>
                <a:lnTo>
                  <a:pt x="2586" y="2188"/>
                </a:lnTo>
                <a:lnTo>
                  <a:pt x="2535" y="2149"/>
                </a:lnTo>
                <a:close/>
                <a:moveTo>
                  <a:pt x="2555" y="2061"/>
                </a:moveTo>
                <a:lnTo>
                  <a:pt x="2558" y="2048"/>
                </a:lnTo>
                <a:lnTo>
                  <a:pt x="2569" y="2045"/>
                </a:lnTo>
                <a:lnTo>
                  <a:pt x="2569" y="2045"/>
                </a:lnTo>
                <a:lnTo>
                  <a:pt x="2574" y="2056"/>
                </a:lnTo>
                <a:lnTo>
                  <a:pt x="2582" y="2064"/>
                </a:lnTo>
                <a:lnTo>
                  <a:pt x="2592" y="2071"/>
                </a:lnTo>
                <a:lnTo>
                  <a:pt x="2604" y="2074"/>
                </a:lnTo>
                <a:lnTo>
                  <a:pt x="2602" y="2090"/>
                </a:lnTo>
                <a:lnTo>
                  <a:pt x="2555" y="2061"/>
                </a:lnTo>
                <a:close/>
                <a:moveTo>
                  <a:pt x="2600" y="1986"/>
                </a:moveTo>
                <a:lnTo>
                  <a:pt x="2600" y="1986"/>
                </a:lnTo>
                <a:lnTo>
                  <a:pt x="2594" y="1988"/>
                </a:lnTo>
                <a:lnTo>
                  <a:pt x="2589" y="1991"/>
                </a:lnTo>
                <a:lnTo>
                  <a:pt x="2582" y="1996"/>
                </a:lnTo>
                <a:lnTo>
                  <a:pt x="2578" y="1999"/>
                </a:lnTo>
                <a:lnTo>
                  <a:pt x="2571" y="1994"/>
                </a:lnTo>
                <a:lnTo>
                  <a:pt x="2586" y="1928"/>
                </a:lnTo>
                <a:lnTo>
                  <a:pt x="2607" y="1938"/>
                </a:lnTo>
                <a:lnTo>
                  <a:pt x="2608" y="1985"/>
                </a:lnTo>
                <a:lnTo>
                  <a:pt x="2608" y="1985"/>
                </a:lnTo>
                <a:lnTo>
                  <a:pt x="2600" y="1986"/>
                </a:lnTo>
                <a:lnTo>
                  <a:pt x="2600" y="1986"/>
                </a:lnTo>
                <a:close/>
                <a:moveTo>
                  <a:pt x="2608" y="1525"/>
                </a:moveTo>
                <a:lnTo>
                  <a:pt x="2673" y="1517"/>
                </a:lnTo>
                <a:lnTo>
                  <a:pt x="2654" y="1598"/>
                </a:lnTo>
                <a:lnTo>
                  <a:pt x="2608" y="1600"/>
                </a:lnTo>
                <a:lnTo>
                  <a:pt x="2608" y="1525"/>
                </a:lnTo>
                <a:close/>
                <a:moveTo>
                  <a:pt x="2654" y="1600"/>
                </a:moveTo>
                <a:lnTo>
                  <a:pt x="2639" y="1665"/>
                </a:lnTo>
                <a:lnTo>
                  <a:pt x="2610" y="1663"/>
                </a:lnTo>
                <a:lnTo>
                  <a:pt x="2608" y="1601"/>
                </a:lnTo>
                <a:lnTo>
                  <a:pt x="2654" y="1600"/>
                </a:lnTo>
                <a:close/>
                <a:moveTo>
                  <a:pt x="2639" y="1665"/>
                </a:moveTo>
                <a:lnTo>
                  <a:pt x="2638" y="1671"/>
                </a:lnTo>
                <a:lnTo>
                  <a:pt x="2610" y="1697"/>
                </a:lnTo>
                <a:lnTo>
                  <a:pt x="2610" y="1663"/>
                </a:lnTo>
                <a:lnTo>
                  <a:pt x="2639" y="1665"/>
                </a:lnTo>
                <a:close/>
                <a:moveTo>
                  <a:pt x="2636" y="1679"/>
                </a:moveTo>
                <a:lnTo>
                  <a:pt x="2625" y="1730"/>
                </a:lnTo>
                <a:lnTo>
                  <a:pt x="2610" y="1728"/>
                </a:lnTo>
                <a:lnTo>
                  <a:pt x="2610" y="1704"/>
                </a:lnTo>
                <a:lnTo>
                  <a:pt x="2636" y="1679"/>
                </a:lnTo>
                <a:close/>
                <a:moveTo>
                  <a:pt x="2625" y="1731"/>
                </a:moveTo>
                <a:lnTo>
                  <a:pt x="2612" y="1790"/>
                </a:lnTo>
                <a:lnTo>
                  <a:pt x="2610" y="1728"/>
                </a:lnTo>
                <a:lnTo>
                  <a:pt x="2625" y="1731"/>
                </a:lnTo>
                <a:close/>
                <a:moveTo>
                  <a:pt x="2617" y="1793"/>
                </a:moveTo>
                <a:lnTo>
                  <a:pt x="2754" y="1825"/>
                </a:lnTo>
                <a:lnTo>
                  <a:pt x="2738" y="1902"/>
                </a:lnTo>
                <a:lnTo>
                  <a:pt x="2612" y="1861"/>
                </a:lnTo>
                <a:lnTo>
                  <a:pt x="2612" y="1812"/>
                </a:lnTo>
                <a:lnTo>
                  <a:pt x="2617" y="1793"/>
                </a:lnTo>
                <a:close/>
                <a:moveTo>
                  <a:pt x="2738" y="1903"/>
                </a:moveTo>
                <a:lnTo>
                  <a:pt x="2729" y="1955"/>
                </a:lnTo>
                <a:lnTo>
                  <a:pt x="2696" y="1975"/>
                </a:lnTo>
                <a:lnTo>
                  <a:pt x="2613" y="1939"/>
                </a:lnTo>
                <a:lnTo>
                  <a:pt x="2612" y="1863"/>
                </a:lnTo>
                <a:lnTo>
                  <a:pt x="2738" y="1903"/>
                </a:lnTo>
                <a:close/>
                <a:moveTo>
                  <a:pt x="2696" y="1975"/>
                </a:moveTo>
                <a:lnTo>
                  <a:pt x="2649" y="2004"/>
                </a:lnTo>
                <a:lnTo>
                  <a:pt x="2649" y="2004"/>
                </a:lnTo>
                <a:lnTo>
                  <a:pt x="2641" y="1996"/>
                </a:lnTo>
                <a:lnTo>
                  <a:pt x="2633" y="1991"/>
                </a:lnTo>
                <a:lnTo>
                  <a:pt x="2623" y="1986"/>
                </a:lnTo>
                <a:lnTo>
                  <a:pt x="2613" y="1985"/>
                </a:lnTo>
                <a:lnTo>
                  <a:pt x="2613" y="1941"/>
                </a:lnTo>
                <a:lnTo>
                  <a:pt x="2696" y="1975"/>
                </a:lnTo>
                <a:close/>
                <a:moveTo>
                  <a:pt x="2703" y="1978"/>
                </a:moveTo>
                <a:lnTo>
                  <a:pt x="2727" y="1964"/>
                </a:lnTo>
                <a:lnTo>
                  <a:pt x="2722" y="1985"/>
                </a:lnTo>
                <a:lnTo>
                  <a:pt x="2703" y="1978"/>
                </a:lnTo>
                <a:close/>
                <a:moveTo>
                  <a:pt x="2732" y="1960"/>
                </a:moveTo>
                <a:lnTo>
                  <a:pt x="2793" y="1921"/>
                </a:lnTo>
                <a:lnTo>
                  <a:pt x="2860" y="1942"/>
                </a:lnTo>
                <a:lnTo>
                  <a:pt x="2868" y="2048"/>
                </a:lnTo>
                <a:lnTo>
                  <a:pt x="2725" y="1988"/>
                </a:lnTo>
                <a:lnTo>
                  <a:pt x="2732" y="1960"/>
                </a:lnTo>
                <a:close/>
                <a:moveTo>
                  <a:pt x="2797" y="1921"/>
                </a:moveTo>
                <a:lnTo>
                  <a:pt x="2855" y="1886"/>
                </a:lnTo>
                <a:lnTo>
                  <a:pt x="2858" y="1941"/>
                </a:lnTo>
                <a:lnTo>
                  <a:pt x="2797" y="1921"/>
                </a:lnTo>
                <a:close/>
                <a:moveTo>
                  <a:pt x="2857" y="1850"/>
                </a:moveTo>
                <a:lnTo>
                  <a:pt x="2889" y="1856"/>
                </a:lnTo>
                <a:lnTo>
                  <a:pt x="2858" y="1876"/>
                </a:lnTo>
                <a:lnTo>
                  <a:pt x="2857" y="1850"/>
                </a:lnTo>
                <a:close/>
                <a:moveTo>
                  <a:pt x="2857" y="1848"/>
                </a:moveTo>
                <a:lnTo>
                  <a:pt x="2850" y="1764"/>
                </a:lnTo>
                <a:lnTo>
                  <a:pt x="2972" y="1782"/>
                </a:lnTo>
                <a:lnTo>
                  <a:pt x="2972" y="1782"/>
                </a:lnTo>
                <a:lnTo>
                  <a:pt x="2972" y="1788"/>
                </a:lnTo>
                <a:lnTo>
                  <a:pt x="2974" y="1793"/>
                </a:lnTo>
                <a:lnTo>
                  <a:pt x="2977" y="1798"/>
                </a:lnTo>
                <a:lnTo>
                  <a:pt x="2980" y="1801"/>
                </a:lnTo>
                <a:lnTo>
                  <a:pt x="2891" y="1856"/>
                </a:lnTo>
                <a:lnTo>
                  <a:pt x="2857" y="1848"/>
                </a:lnTo>
                <a:close/>
                <a:moveTo>
                  <a:pt x="2972" y="1782"/>
                </a:moveTo>
                <a:lnTo>
                  <a:pt x="2850" y="1762"/>
                </a:lnTo>
                <a:lnTo>
                  <a:pt x="2842" y="1678"/>
                </a:lnTo>
                <a:lnTo>
                  <a:pt x="2959" y="1686"/>
                </a:lnTo>
                <a:lnTo>
                  <a:pt x="2990" y="1764"/>
                </a:lnTo>
                <a:lnTo>
                  <a:pt x="2990" y="1764"/>
                </a:lnTo>
                <a:lnTo>
                  <a:pt x="2983" y="1767"/>
                </a:lnTo>
                <a:lnTo>
                  <a:pt x="2977" y="1770"/>
                </a:lnTo>
                <a:lnTo>
                  <a:pt x="2974" y="1775"/>
                </a:lnTo>
                <a:lnTo>
                  <a:pt x="2972" y="1782"/>
                </a:lnTo>
                <a:lnTo>
                  <a:pt x="2972" y="1782"/>
                </a:lnTo>
                <a:close/>
                <a:moveTo>
                  <a:pt x="2842" y="1676"/>
                </a:moveTo>
                <a:lnTo>
                  <a:pt x="2831" y="1530"/>
                </a:lnTo>
                <a:lnTo>
                  <a:pt x="2831" y="1530"/>
                </a:lnTo>
                <a:lnTo>
                  <a:pt x="2842" y="1527"/>
                </a:lnTo>
                <a:lnTo>
                  <a:pt x="2842" y="1527"/>
                </a:lnTo>
                <a:lnTo>
                  <a:pt x="2850" y="1520"/>
                </a:lnTo>
                <a:lnTo>
                  <a:pt x="2857" y="1512"/>
                </a:lnTo>
                <a:lnTo>
                  <a:pt x="2904" y="1535"/>
                </a:lnTo>
                <a:lnTo>
                  <a:pt x="2959" y="1684"/>
                </a:lnTo>
                <a:lnTo>
                  <a:pt x="2842" y="1676"/>
                </a:lnTo>
                <a:close/>
                <a:moveTo>
                  <a:pt x="2862" y="1494"/>
                </a:moveTo>
                <a:lnTo>
                  <a:pt x="2862" y="1494"/>
                </a:lnTo>
                <a:lnTo>
                  <a:pt x="2862" y="1486"/>
                </a:lnTo>
                <a:lnTo>
                  <a:pt x="2858" y="1480"/>
                </a:lnTo>
                <a:lnTo>
                  <a:pt x="2858" y="1480"/>
                </a:lnTo>
                <a:lnTo>
                  <a:pt x="2855" y="1473"/>
                </a:lnTo>
                <a:lnTo>
                  <a:pt x="2852" y="1470"/>
                </a:lnTo>
                <a:lnTo>
                  <a:pt x="2847" y="1465"/>
                </a:lnTo>
                <a:lnTo>
                  <a:pt x="2842" y="1462"/>
                </a:lnTo>
                <a:lnTo>
                  <a:pt x="2860" y="1419"/>
                </a:lnTo>
                <a:lnTo>
                  <a:pt x="2886" y="1491"/>
                </a:lnTo>
                <a:lnTo>
                  <a:pt x="2862" y="1494"/>
                </a:lnTo>
                <a:close/>
                <a:moveTo>
                  <a:pt x="2888" y="1493"/>
                </a:moveTo>
                <a:lnTo>
                  <a:pt x="2901" y="1528"/>
                </a:lnTo>
                <a:lnTo>
                  <a:pt x="2860" y="1509"/>
                </a:lnTo>
                <a:lnTo>
                  <a:pt x="2860" y="1509"/>
                </a:lnTo>
                <a:lnTo>
                  <a:pt x="2862" y="1502"/>
                </a:lnTo>
                <a:lnTo>
                  <a:pt x="2862" y="1494"/>
                </a:lnTo>
                <a:lnTo>
                  <a:pt x="2888" y="1493"/>
                </a:lnTo>
                <a:close/>
                <a:moveTo>
                  <a:pt x="2892" y="1491"/>
                </a:moveTo>
                <a:lnTo>
                  <a:pt x="2964" y="1483"/>
                </a:lnTo>
                <a:lnTo>
                  <a:pt x="3042" y="1598"/>
                </a:lnTo>
                <a:lnTo>
                  <a:pt x="2909" y="1533"/>
                </a:lnTo>
                <a:lnTo>
                  <a:pt x="2892" y="1491"/>
                </a:lnTo>
                <a:close/>
                <a:moveTo>
                  <a:pt x="2860" y="1406"/>
                </a:moveTo>
                <a:lnTo>
                  <a:pt x="2857" y="1395"/>
                </a:lnTo>
                <a:lnTo>
                  <a:pt x="2865" y="1393"/>
                </a:lnTo>
                <a:lnTo>
                  <a:pt x="2860" y="1406"/>
                </a:lnTo>
                <a:close/>
                <a:moveTo>
                  <a:pt x="2857" y="1413"/>
                </a:moveTo>
                <a:lnTo>
                  <a:pt x="2837" y="1460"/>
                </a:lnTo>
                <a:lnTo>
                  <a:pt x="2837" y="1460"/>
                </a:lnTo>
                <a:lnTo>
                  <a:pt x="2832" y="1458"/>
                </a:lnTo>
                <a:lnTo>
                  <a:pt x="2826" y="1458"/>
                </a:lnTo>
                <a:lnTo>
                  <a:pt x="2821" y="1403"/>
                </a:lnTo>
                <a:lnTo>
                  <a:pt x="2852" y="1397"/>
                </a:lnTo>
                <a:lnTo>
                  <a:pt x="2857" y="1413"/>
                </a:lnTo>
                <a:close/>
                <a:moveTo>
                  <a:pt x="2819" y="1402"/>
                </a:moveTo>
                <a:lnTo>
                  <a:pt x="2813" y="1327"/>
                </a:lnTo>
                <a:lnTo>
                  <a:pt x="2824" y="1324"/>
                </a:lnTo>
                <a:lnTo>
                  <a:pt x="2850" y="1395"/>
                </a:lnTo>
                <a:lnTo>
                  <a:pt x="2819" y="1402"/>
                </a:lnTo>
                <a:close/>
                <a:moveTo>
                  <a:pt x="2813" y="1325"/>
                </a:moveTo>
                <a:lnTo>
                  <a:pt x="2810" y="1286"/>
                </a:lnTo>
                <a:lnTo>
                  <a:pt x="2824" y="1322"/>
                </a:lnTo>
                <a:lnTo>
                  <a:pt x="2813" y="1325"/>
                </a:lnTo>
                <a:close/>
                <a:moveTo>
                  <a:pt x="2816" y="1403"/>
                </a:moveTo>
                <a:lnTo>
                  <a:pt x="2750" y="1418"/>
                </a:lnTo>
                <a:lnTo>
                  <a:pt x="2709" y="1380"/>
                </a:lnTo>
                <a:lnTo>
                  <a:pt x="2716" y="1356"/>
                </a:lnTo>
                <a:lnTo>
                  <a:pt x="2810" y="1329"/>
                </a:lnTo>
                <a:lnTo>
                  <a:pt x="2816" y="1403"/>
                </a:lnTo>
                <a:close/>
                <a:moveTo>
                  <a:pt x="2709" y="1358"/>
                </a:moveTo>
                <a:lnTo>
                  <a:pt x="2691" y="1363"/>
                </a:lnTo>
                <a:lnTo>
                  <a:pt x="2631" y="1306"/>
                </a:lnTo>
                <a:lnTo>
                  <a:pt x="2730" y="1267"/>
                </a:lnTo>
                <a:lnTo>
                  <a:pt x="2709" y="1358"/>
                </a:lnTo>
                <a:close/>
                <a:moveTo>
                  <a:pt x="2631" y="1304"/>
                </a:moveTo>
                <a:lnTo>
                  <a:pt x="2605" y="1280"/>
                </a:lnTo>
                <a:lnTo>
                  <a:pt x="2604" y="1236"/>
                </a:lnTo>
                <a:lnTo>
                  <a:pt x="2725" y="1174"/>
                </a:lnTo>
                <a:lnTo>
                  <a:pt x="2725" y="1174"/>
                </a:lnTo>
                <a:lnTo>
                  <a:pt x="2730" y="1179"/>
                </a:lnTo>
                <a:lnTo>
                  <a:pt x="2735" y="1182"/>
                </a:lnTo>
                <a:lnTo>
                  <a:pt x="2741" y="1186"/>
                </a:lnTo>
                <a:lnTo>
                  <a:pt x="2748" y="1189"/>
                </a:lnTo>
                <a:lnTo>
                  <a:pt x="2730" y="1265"/>
                </a:lnTo>
                <a:lnTo>
                  <a:pt x="2631" y="1304"/>
                </a:lnTo>
                <a:close/>
                <a:moveTo>
                  <a:pt x="2724" y="1117"/>
                </a:moveTo>
                <a:lnTo>
                  <a:pt x="2704" y="1088"/>
                </a:lnTo>
                <a:lnTo>
                  <a:pt x="2764" y="1049"/>
                </a:lnTo>
                <a:lnTo>
                  <a:pt x="2761" y="1101"/>
                </a:lnTo>
                <a:lnTo>
                  <a:pt x="2761" y="1101"/>
                </a:lnTo>
                <a:lnTo>
                  <a:pt x="2759" y="1100"/>
                </a:lnTo>
                <a:lnTo>
                  <a:pt x="2759" y="1100"/>
                </a:lnTo>
                <a:lnTo>
                  <a:pt x="2750" y="1101"/>
                </a:lnTo>
                <a:lnTo>
                  <a:pt x="2740" y="1104"/>
                </a:lnTo>
                <a:lnTo>
                  <a:pt x="2732" y="1111"/>
                </a:lnTo>
                <a:lnTo>
                  <a:pt x="2724" y="1117"/>
                </a:lnTo>
                <a:lnTo>
                  <a:pt x="2724" y="1117"/>
                </a:lnTo>
                <a:close/>
                <a:moveTo>
                  <a:pt x="2719" y="1121"/>
                </a:moveTo>
                <a:lnTo>
                  <a:pt x="2683" y="1101"/>
                </a:lnTo>
                <a:lnTo>
                  <a:pt x="2699" y="1091"/>
                </a:lnTo>
                <a:lnTo>
                  <a:pt x="2719" y="1121"/>
                </a:lnTo>
                <a:close/>
                <a:moveTo>
                  <a:pt x="2681" y="1101"/>
                </a:moveTo>
                <a:lnTo>
                  <a:pt x="2605" y="1061"/>
                </a:lnTo>
                <a:lnTo>
                  <a:pt x="2654" y="1025"/>
                </a:lnTo>
                <a:lnTo>
                  <a:pt x="2699" y="1090"/>
                </a:lnTo>
                <a:lnTo>
                  <a:pt x="2681" y="1101"/>
                </a:lnTo>
                <a:close/>
                <a:moveTo>
                  <a:pt x="2677" y="1104"/>
                </a:moveTo>
                <a:lnTo>
                  <a:pt x="2604" y="1150"/>
                </a:lnTo>
                <a:lnTo>
                  <a:pt x="2602" y="1064"/>
                </a:lnTo>
                <a:lnTo>
                  <a:pt x="2677" y="1104"/>
                </a:lnTo>
                <a:close/>
                <a:moveTo>
                  <a:pt x="2602" y="1525"/>
                </a:moveTo>
                <a:lnTo>
                  <a:pt x="2419" y="1548"/>
                </a:lnTo>
                <a:lnTo>
                  <a:pt x="2407" y="1494"/>
                </a:lnTo>
                <a:lnTo>
                  <a:pt x="2602" y="1452"/>
                </a:lnTo>
                <a:lnTo>
                  <a:pt x="2602" y="1525"/>
                </a:lnTo>
                <a:close/>
                <a:moveTo>
                  <a:pt x="2032" y="1564"/>
                </a:moveTo>
                <a:lnTo>
                  <a:pt x="2018" y="1553"/>
                </a:lnTo>
                <a:lnTo>
                  <a:pt x="2381" y="1406"/>
                </a:lnTo>
                <a:lnTo>
                  <a:pt x="2393" y="1454"/>
                </a:lnTo>
                <a:lnTo>
                  <a:pt x="2032" y="1564"/>
                </a:lnTo>
                <a:close/>
                <a:moveTo>
                  <a:pt x="2018" y="1553"/>
                </a:moveTo>
                <a:lnTo>
                  <a:pt x="2005" y="1543"/>
                </a:lnTo>
                <a:lnTo>
                  <a:pt x="2370" y="1356"/>
                </a:lnTo>
                <a:lnTo>
                  <a:pt x="2381" y="1405"/>
                </a:lnTo>
                <a:lnTo>
                  <a:pt x="2018" y="1553"/>
                </a:lnTo>
                <a:close/>
                <a:moveTo>
                  <a:pt x="2362" y="1301"/>
                </a:moveTo>
                <a:lnTo>
                  <a:pt x="2350" y="1251"/>
                </a:lnTo>
                <a:lnTo>
                  <a:pt x="2376" y="1233"/>
                </a:lnTo>
                <a:lnTo>
                  <a:pt x="2516" y="1202"/>
                </a:lnTo>
                <a:lnTo>
                  <a:pt x="2519" y="1203"/>
                </a:lnTo>
                <a:lnTo>
                  <a:pt x="2362" y="1301"/>
                </a:lnTo>
                <a:close/>
                <a:moveTo>
                  <a:pt x="2386" y="1225"/>
                </a:moveTo>
                <a:lnTo>
                  <a:pt x="2474" y="1160"/>
                </a:lnTo>
                <a:lnTo>
                  <a:pt x="2511" y="1197"/>
                </a:lnTo>
                <a:lnTo>
                  <a:pt x="2386" y="1225"/>
                </a:lnTo>
                <a:close/>
                <a:moveTo>
                  <a:pt x="2384" y="1225"/>
                </a:moveTo>
                <a:lnTo>
                  <a:pt x="2345" y="1233"/>
                </a:lnTo>
                <a:lnTo>
                  <a:pt x="2337" y="1192"/>
                </a:lnTo>
                <a:lnTo>
                  <a:pt x="2425" y="1114"/>
                </a:lnTo>
                <a:lnTo>
                  <a:pt x="2472" y="1160"/>
                </a:lnTo>
                <a:lnTo>
                  <a:pt x="2384" y="1225"/>
                </a:lnTo>
                <a:close/>
                <a:moveTo>
                  <a:pt x="2367" y="1051"/>
                </a:moveTo>
                <a:lnTo>
                  <a:pt x="2477" y="997"/>
                </a:lnTo>
                <a:lnTo>
                  <a:pt x="2526" y="1023"/>
                </a:lnTo>
                <a:lnTo>
                  <a:pt x="2428" y="1111"/>
                </a:lnTo>
                <a:lnTo>
                  <a:pt x="2367" y="1051"/>
                </a:lnTo>
                <a:close/>
                <a:moveTo>
                  <a:pt x="2362" y="1048"/>
                </a:moveTo>
                <a:lnTo>
                  <a:pt x="2334" y="1020"/>
                </a:lnTo>
                <a:lnTo>
                  <a:pt x="2381" y="961"/>
                </a:lnTo>
                <a:lnTo>
                  <a:pt x="2401" y="957"/>
                </a:lnTo>
                <a:lnTo>
                  <a:pt x="2470" y="994"/>
                </a:lnTo>
                <a:lnTo>
                  <a:pt x="2362" y="1048"/>
                </a:lnTo>
                <a:close/>
                <a:moveTo>
                  <a:pt x="2386" y="955"/>
                </a:moveTo>
                <a:lnTo>
                  <a:pt x="2389" y="952"/>
                </a:lnTo>
                <a:lnTo>
                  <a:pt x="2394" y="953"/>
                </a:lnTo>
                <a:lnTo>
                  <a:pt x="2386" y="955"/>
                </a:lnTo>
                <a:close/>
                <a:moveTo>
                  <a:pt x="2384" y="957"/>
                </a:moveTo>
                <a:lnTo>
                  <a:pt x="2320" y="968"/>
                </a:lnTo>
                <a:lnTo>
                  <a:pt x="2320" y="968"/>
                </a:lnTo>
                <a:lnTo>
                  <a:pt x="2318" y="961"/>
                </a:lnTo>
                <a:lnTo>
                  <a:pt x="2318" y="961"/>
                </a:lnTo>
                <a:lnTo>
                  <a:pt x="2313" y="955"/>
                </a:lnTo>
                <a:lnTo>
                  <a:pt x="2308" y="950"/>
                </a:lnTo>
                <a:lnTo>
                  <a:pt x="2302" y="945"/>
                </a:lnTo>
                <a:lnTo>
                  <a:pt x="2295" y="942"/>
                </a:lnTo>
                <a:lnTo>
                  <a:pt x="2315" y="913"/>
                </a:lnTo>
                <a:lnTo>
                  <a:pt x="2388" y="950"/>
                </a:lnTo>
                <a:lnTo>
                  <a:pt x="2384" y="957"/>
                </a:lnTo>
                <a:close/>
                <a:moveTo>
                  <a:pt x="2295" y="942"/>
                </a:moveTo>
                <a:lnTo>
                  <a:pt x="2295" y="942"/>
                </a:lnTo>
                <a:lnTo>
                  <a:pt x="2285" y="942"/>
                </a:lnTo>
                <a:lnTo>
                  <a:pt x="2274" y="944"/>
                </a:lnTo>
                <a:lnTo>
                  <a:pt x="2255" y="890"/>
                </a:lnTo>
                <a:lnTo>
                  <a:pt x="2259" y="882"/>
                </a:lnTo>
                <a:lnTo>
                  <a:pt x="2315" y="911"/>
                </a:lnTo>
                <a:lnTo>
                  <a:pt x="2295" y="942"/>
                </a:lnTo>
                <a:close/>
                <a:moveTo>
                  <a:pt x="2255" y="890"/>
                </a:moveTo>
                <a:lnTo>
                  <a:pt x="2250" y="877"/>
                </a:lnTo>
                <a:lnTo>
                  <a:pt x="2258" y="882"/>
                </a:lnTo>
                <a:lnTo>
                  <a:pt x="2255" y="890"/>
                </a:lnTo>
                <a:close/>
                <a:moveTo>
                  <a:pt x="2251" y="895"/>
                </a:moveTo>
                <a:lnTo>
                  <a:pt x="2209" y="971"/>
                </a:lnTo>
                <a:lnTo>
                  <a:pt x="2141" y="970"/>
                </a:lnTo>
                <a:lnTo>
                  <a:pt x="2195" y="848"/>
                </a:lnTo>
                <a:lnTo>
                  <a:pt x="2243" y="874"/>
                </a:lnTo>
                <a:lnTo>
                  <a:pt x="2251" y="895"/>
                </a:lnTo>
                <a:close/>
                <a:moveTo>
                  <a:pt x="2169" y="828"/>
                </a:moveTo>
                <a:lnTo>
                  <a:pt x="2198" y="835"/>
                </a:lnTo>
                <a:lnTo>
                  <a:pt x="2195" y="843"/>
                </a:lnTo>
                <a:lnTo>
                  <a:pt x="2169" y="828"/>
                </a:lnTo>
                <a:close/>
                <a:moveTo>
                  <a:pt x="2193" y="848"/>
                </a:moveTo>
                <a:lnTo>
                  <a:pt x="2141" y="970"/>
                </a:lnTo>
                <a:lnTo>
                  <a:pt x="2076" y="966"/>
                </a:lnTo>
                <a:lnTo>
                  <a:pt x="2125" y="817"/>
                </a:lnTo>
                <a:lnTo>
                  <a:pt x="2146" y="822"/>
                </a:lnTo>
                <a:lnTo>
                  <a:pt x="2193" y="848"/>
                </a:lnTo>
                <a:close/>
                <a:moveTo>
                  <a:pt x="2074" y="966"/>
                </a:moveTo>
                <a:lnTo>
                  <a:pt x="2016" y="965"/>
                </a:lnTo>
                <a:lnTo>
                  <a:pt x="2055" y="799"/>
                </a:lnTo>
                <a:lnTo>
                  <a:pt x="2123" y="817"/>
                </a:lnTo>
                <a:lnTo>
                  <a:pt x="2074" y="966"/>
                </a:lnTo>
                <a:close/>
                <a:moveTo>
                  <a:pt x="2014" y="965"/>
                </a:moveTo>
                <a:lnTo>
                  <a:pt x="1961" y="961"/>
                </a:lnTo>
                <a:lnTo>
                  <a:pt x="1988" y="781"/>
                </a:lnTo>
                <a:lnTo>
                  <a:pt x="2053" y="797"/>
                </a:lnTo>
                <a:lnTo>
                  <a:pt x="2014" y="965"/>
                </a:lnTo>
                <a:close/>
                <a:moveTo>
                  <a:pt x="1988" y="776"/>
                </a:moveTo>
                <a:lnTo>
                  <a:pt x="1917" y="757"/>
                </a:lnTo>
                <a:lnTo>
                  <a:pt x="1920" y="703"/>
                </a:lnTo>
                <a:lnTo>
                  <a:pt x="1993" y="741"/>
                </a:lnTo>
                <a:lnTo>
                  <a:pt x="1988" y="776"/>
                </a:lnTo>
                <a:close/>
                <a:moveTo>
                  <a:pt x="1987" y="781"/>
                </a:moveTo>
                <a:lnTo>
                  <a:pt x="1959" y="961"/>
                </a:lnTo>
                <a:lnTo>
                  <a:pt x="1904" y="960"/>
                </a:lnTo>
                <a:lnTo>
                  <a:pt x="1917" y="763"/>
                </a:lnTo>
                <a:lnTo>
                  <a:pt x="1987" y="781"/>
                </a:lnTo>
                <a:close/>
                <a:moveTo>
                  <a:pt x="1959" y="966"/>
                </a:moveTo>
                <a:lnTo>
                  <a:pt x="1914" y="1264"/>
                </a:lnTo>
                <a:lnTo>
                  <a:pt x="1883" y="1278"/>
                </a:lnTo>
                <a:lnTo>
                  <a:pt x="1904" y="965"/>
                </a:lnTo>
                <a:lnTo>
                  <a:pt x="1959" y="966"/>
                </a:lnTo>
                <a:close/>
                <a:moveTo>
                  <a:pt x="1883" y="1280"/>
                </a:moveTo>
                <a:lnTo>
                  <a:pt x="1854" y="1293"/>
                </a:lnTo>
                <a:lnTo>
                  <a:pt x="1849" y="961"/>
                </a:lnTo>
                <a:lnTo>
                  <a:pt x="1902" y="965"/>
                </a:lnTo>
                <a:lnTo>
                  <a:pt x="1883" y="1280"/>
                </a:lnTo>
                <a:close/>
                <a:moveTo>
                  <a:pt x="1854" y="1293"/>
                </a:moveTo>
                <a:lnTo>
                  <a:pt x="1838" y="1301"/>
                </a:lnTo>
                <a:lnTo>
                  <a:pt x="1838" y="1301"/>
                </a:lnTo>
                <a:lnTo>
                  <a:pt x="1834" y="1301"/>
                </a:lnTo>
                <a:lnTo>
                  <a:pt x="1813" y="1216"/>
                </a:lnTo>
                <a:lnTo>
                  <a:pt x="1784" y="960"/>
                </a:lnTo>
                <a:lnTo>
                  <a:pt x="1849" y="961"/>
                </a:lnTo>
                <a:lnTo>
                  <a:pt x="1854" y="1293"/>
                </a:lnTo>
                <a:close/>
                <a:moveTo>
                  <a:pt x="1829" y="1303"/>
                </a:moveTo>
                <a:lnTo>
                  <a:pt x="1829" y="1303"/>
                </a:lnTo>
                <a:lnTo>
                  <a:pt x="1823" y="1306"/>
                </a:lnTo>
                <a:lnTo>
                  <a:pt x="1818" y="1255"/>
                </a:lnTo>
                <a:lnTo>
                  <a:pt x="1829" y="1303"/>
                </a:lnTo>
                <a:close/>
                <a:moveTo>
                  <a:pt x="1833" y="1389"/>
                </a:moveTo>
                <a:lnTo>
                  <a:pt x="1834" y="1406"/>
                </a:lnTo>
                <a:lnTo>
                  <a:pt x="1813" y="1389"/>
                </a:lnTo>
                <a:lnTo>
                  <a:pt x="1818" y="1382"/>
                </a:lnTo>
                <a:lnTo>
                  <a:pt x="1818" y="1382"/>
                </a:lnTo>
                <a:lnTo>
                  <a:pt x="1825" y="1387"/>
                </a:lnTo>
                <a:lnTo>
                  <a:pt x="1833" y="1389"/>
                </a:lnTo>
                <a:lnTo>
                  <a:pt x="1833" y="1389"/>
                </a:lnTo>
                <a:close/>
                <a:moveTo>
                  <a:pt x="1810" y="1385"/>
                </a:moveTo>
                <a:lnTo>
                  <a:pt x="1807" y="1369"/>
                </a:lnTo>
                <a:lnTo>
                  <a:pt x="1807" y="1369"/>
                </a:lnTo>
                <a:lnTo>
                  <a:pt x="1813" y="1379"/>
                </a:lnTo>
                <a:lnTo>
                  <a:pt x="1810" y="1385"/>
                </a:lnTo>
                <a:close/>
                <a:moveTo>
                  <a:pt x="1805" y="1389"/>
                </a:moveTo>
                <a:lnTo>
                  <a:pt x="1795" y="1402"/>
                </a:lnTo>
                <a:lnTo>
                  <a:pt x="1787" y="1376"/>
                </a:lnTo>
                <a:lnTo>
                  <a:pt x="1805" y="1389"/>
                </a:lnTo>
                <a:close/>
                <a:moveTo>
                  <a:pt x="1795" y="1402"/>
                </a:moveTo>
                <a:lnTo>
                  <a:pt x="1781" y="1419"/>
                </a:lnTo>
                <a:lnTo>
                  <a:pt x="1768" y="1387"/>
                </a:lnTo>
                <a:lnTo>
                  <a:pt x="1768" y="1387"/>
                </a:lnTo>
                <a:lnTo>
                  <a:pt x="1779" y="1382"/>
                </a:lnTo>
                <a:lnTo>
                  <a:pt x="1787" y="1374"/>
                </a:lnTo>
                <a:lnTo>
                  <a:pt x="1787" y="1374"/>
                </a:lnTo>
                <a:lnTo>
                  <a:pt x="1795" y="1402"/>
                </a:lnTo>
                <a:close/>
                <a:moveTo>
                  <a:pt x="1781" y="1419"/>
                </a:moveTo>
                <a:lnTo>
                  <a:pt x="1769" y="1436"/>
                </a:lnTo>
                <a:lnTo>
                  <a:pt x="1750" y="1398"/>
                </a:lnTo>
                <a:lnTo>
                  <a:pt x="1763" y="1389"/>
                </a:lnTo>
                <a:lnTo>
                  <a:pt x="1763" y="1389"/>
                </a:lnTo>
                <a:lnTo>
                  <a:pt x="1764" y="1389"/>
                </a:lnTo>
                <a:lnTo>
                  <a:pt x="1764" y="1389"/>
                </a:lnTo>
                <a:lnTo>
                  <a:pt x="1768" y="1387"/>
                </a:lnTo>
                <a:lnTo>
                  <a:pt x="1781" y="1419"/>
                </a:lnTo>
                <a:close/>
                <a:moveTo>
                  <a:pt x="1743" y="1301"/>
                </a:moveTo>
                <a:lnTo>
                  <a:pt x="1743" y="1301"/>
                </a:lnTo>
                <a:lnTo>
                  <a:pt x="1735" y="1303"/>
                </a:lnTo>
                <a:lnTo>
                  <a:pt x="1596" y="952"/>
                </a:lnTo>
                <a:lnTo>
                  <a:pt x="1662" y="955"/>
                </a:lnTo>
                <a:lnTo>
                  <a:pt x="1764" y="1301"/>
                </a:lnTo>
                <a:lnTo>
                  <a:pt x="1764" y="1301"/>
                </a:lnTo>
                <a:lnTo>
                  <a:pt x="1755" y="1299"/>
                </a:lnTo>
                <a:lnTo>
                  <a:pt x="1743" y="1301"/>
                </a:lnTo>
                <a:lnTo>
                  <a:pt x="1743" y="1301"/>
                </a:lnTo>
                <a:close/>
                <a:moveTo>
                  <a:pt x="1735" y="1303"/>
                </a:moveTo>
                <a:lnTo>
                  <a:pt x="1735" y="1303"/>
                </a:lnTo>
                <a:lnTo>
                  <a:pt x="1735" y="1304"/>
                </a:lnTo>
                <a:lnTo>
                  <a:pt x="1547" y="950"/>
                </a:lnTo>
                <a:lnTo>
                  <a:pt x="1596" y="952"/>
                </a:lnTo>
                <a:lnTo>
                  <a:pt x="1735" y="1303"/>
                </a:lnTo>
                <a:close/>
                <a:moveTo>
                  <a:pt x="1730" y="1306"/>
                </a:moveTo>
                <a:lnTo>
                  <a:pt x="1730" y="1306"/>
                </a:lnTo>
                <a:lnTo>
                  <a:pt x="1722" y="1312"/>
                </a:lnTo>
                <a:lnTo>
                  <a:pt x="1716" y="1319"/>
                </a:lnTo>
                <a:lnTo>
                  <a:pt x="1716" y="1319"/>
                </a:lnTo>
                <a:lnTo>
                  <a:pt x="1709" y="1317"/>
                </a:lnTo>
                <a:lnTo>
                  <a:pt x="1523" y="950"/>
                </a:lnTo>
                <a:lnTo>
                  <a:pt x="1541" y="950"/>
                </a:lnTo>
                <a:lnTo>
                  <a:pt x="1730" y="1306"/>
                </a:lnTo>
                <a:close/>
                <a:moveTo>
                  <a:pt x="1521" y="945"/>
                </a:moveTo>
                <a:lnTo>
                  <a:pt x="1464" y="832"/>
                </a:lnTo>
                <a:lnTo>
                  <a:pt x="1474" y="827"/>
                </a:lnTo>
                <a:lnTo>
                  <a:pt x="1537" y="945"/>
                </a:lnTo>
                <a:lnTo>
                  <a:pt x="1521" y="945"/>
                </a:lnTo>
                <a:close/>
                <a:moveTo>
                  <a:pt x="1461" y="828"/>
                </a:moveTo>
                <a:lnTo>
                  <a:pt x="1411" y="728"/>
                </a:lnTo>
                <a:lnTo>
                  <a:pt x="1419" y="723"/>
                </a:lnTo>
                <a:lnTo>
                  <a:pt x="1472" y="822"/>
                </a:lnTo>
                <a:lnTo>
                  <a:pt x="1461" y="828"/>
                </a:lnTo>
                <a:close/>
                <a:moveTo>
                  <a:pt x="1461" y="828"/>
                </a:moveTo>
                <a:lnTo>
                  <a:pt x="1396" y="866"/>
                </a:lnTo>
                <a:lnTo>
                  <a:pt x="1343" y="781"/>
                </a:lnTo>
                <a:lnTo>
                  <a:pt x="1409" y="729"/>
                </a:lnTo>
                <a:lnTo>
                  <a:pt x="1461" y="828"/>
                </a:lnTo>
                <a:close/>
                <a:moveTo>
                  <a:pt x="1398" y="871"/>
                </a:moveTo>
                <a:lnTo>
                  <a:pt x="1442" y="942"/>
                </a:lnTo>
                <a:lnTo>
                  <a:pt x="1360" y="939"/>
                </a:lnTo>
                <a:lnTo>
                  <a:pt x="1336" y="905"/>
                </a:lnTo>
                <a:lnTo>
                  <a:pt x="1398" y="871"/>
                </a:lnTo>
                <a:close/>
                <a:moveTo>
                  <a:pt x="1359" y="939"/>
                </a:moveTo>
                <a:lnTo>
                  <a:pt x="1310" y="937"/>
                </a:lnTo>
                <a:lnTo>
                  <a:pt x="1310" y="937"/>
                </a:lnTo>
                <a:lnTo>
                  <a:pt x="1310" y="929"/>
                </a:lnTo>
                <a:lnTo>
                  <a:pt x="1307" y="922"/>
                </a:lnTo>
                <a:lnTo>
                  <a:pt x="1307" y="922"/>
                </a:lnTo>
                <a:lnTo>
                  <a:pt x="1307" y="922"/>
                </a:lnTo>
                <a:lnTo>
                  <a:pt x="1334" y="906"/>
                </a:lnTo>
                <a:lnTo>
                  <a:pt x="1359" y="939"/>
                </a:lnTo>
                <a:close/>
                <a:moveTo>
                  <a:pt x="1622" y="1350"/>
                </a:moveTo>
                <a:lnTo>
                  <a:pt x="1622" y="1350"/>
                </a:lnTo>
                <a:lnTo>
                  <a:pt x="1560" y="1353"/>
                </a:lnTo>
                <a:lnTo>
                  <a:pt x="1479" y="1280"/>
                </a:lnTo>
                <a:lnTo>
                  <a:pt x="1479" y="1280"/>
                </a:lnTo>
                <a:lnTo>
                  <a:pt x="1579" y="1299"/>
                </a:lnTo>
                <a:lnTo>
                  <a:pt x="1622" y="1350"/>
                </a:lnTo>
                <a:close/>
                <a:moveTo>
                  <a:pt x="1560" y="1353"/>
                </a:moveTo>
                <a:lnTo>
                  <a:pt x="1560" y="1353"/>
                </a:lnTo>
                <a:lnTo>
                  <a:pt x="1497" y="1356"/>
                </a:lnTo>
                <a:lnTo>
                  <a:pt x="1360" y="1257"/>
                </a:lnTo>
                <a:lnTo>
                  <a:pt x="1360" y="1257"/>
                </a:lnTo>
                <a:lnTo>
                  <a:pt x="1477" y="1280"/>
                </a:lnTo>
                <a:lnTo>
                  <a:pt x="1560" y="1353"/>
                </a:lnTo>
                <a:close/>
                <a:moveTo>
                  <a:pt x="1351" y="1251"/>
                </a:moveTo>
                <a:lnTo>
                  <a:pt x="1182" y="1129"/>
                </a:lnTo>
                <a:lnTo>
                  <a:pt x="1221" y="1054"/>
                </a:lnTo>
                <a:lnTo>
                  <a:pt x="1469" y="1273"/>
                </a:lnTo>
                <a:lnTo>
                  <a:pt x="1469" y="1273"/>
                </a:lnTo>
                <a:lnTo>
                  <a:pt x="1351" y="1251"/>
                </a:lnTo>
                <a:lnTo>
                  <a:pt x="1351" y="1251"/>
                </a:lnTo>
                <a:close/>
                <a:moveTo>
                  <a:pt x="1347" y="1249"/>
                </a:moveTo>
                <a:lnTo>
                  <a:pt x="1347" y="1249"/>
                </a:lnTo>
                <a:lnTo>
                  <a:pt x="1164" y="1213"/>
                </a:lnTo>
                <a:lnTo>
                  <a:pt x="1146" y="1203"/>
                </a:lnTo>
                <a:lnTo>
                  <a:pt x="1182" y="1130"/>
                </a:lnTo>
                <a:lnTo>
                  <a:pt x="1347" y="1249"/>
                </a:lnTo>
                <a:close/>
                <a:moveTo>
                  <a:pt x="1143" y="1200"/>
                </a:moveTo>
                <a:lnTo>
                  <a:pt x="981" y="1106"/>
                </a:lnTo>
                <a:lnTo>
                  <a:pt x="1042" y="1030"/>
                </a:lnTo>
                <a:lnTo>
                  <a:pt x="1179" y="1127"/>
                </a:lnTo>
                <a:lnTo>
                  <a:pt x="1143" y="1200"/>
                </a:lnTo>
                <a:close/>
                <a:moveTo>
                  <a:pt x="1037" y="1025"/>
                </a:moveTo>
                <a:lnTo>
                  <a:pt x="1034" y="1023"/>
                </a:lnTo>
                <a:lnTo>
                  <a:pt x="1050" y="1009"/>
                </a:lnTo>
                <a:lnTo>
                  <a:pt x="1037" y="1025"/>
                </a:lnTo>
                <a:close/>
                <a:moveTo>
                  <a:pt x="1037" y="1026"/>
                </a:moveTo>
                <a:lnTo>
                  <a:pt x="976" y="1104"/>
                </a:lnTo>
                <a:lnTo>
                  <a:pt x="950" y="1088"/>
                </a:lnTo>
                <a:lnTo>
                  <a:pt x="1033" y="1023"/>
                </a:lnTo>
                <a:lnTo>
                  <a:pt x="1037" y="1026"/>
                </a:lnTo>
                <a:close/>
                <a:moveTo>
                  <a:pt x="976" y="1104"/>
                </a:moveTo>
                <a:lnTo>
                  <a:pt x="930" y="1163"/>
                </a:lnTo>
                <a:lnTo>
                  <a:pt x="930" y="1163"/>
                </a:lnTo>
                <a:lnTo>
                  <a:pt x="916" y="1158"/>
                </a:lnTo>
                <a:lnTo>
                  <a:pt x="916" y="1158"/>
                </a:lnTo>
                <a:lnTo>
                  <a:pt x="917" y="1151"/>
                </a:lnTo>
                <a:lnTo>
                  <a:pt x="917" y="1145"/>
                </a:lnTo>
                <a:lnTo>
                  <a:pt x="917" y="1145"/>
                </a:lnTo>
                <a:lnTo>
                  <a:pt x="917" y="1138"/>
                </a:lnTo>
                <a:lnTo>
                  <a:pt x="916" y="1132"/>
                </a:lnTo>
                <a:lnTo>
                  <a:pt x="912" y="1125"/>
                </a:lnTo>
                <a:lnTo>
                  <a:pt x="909" y="1119"/>
                </a:lnTo>
                <a:lnTo>
                  <a:pt x="948" y="1090"/>
                </a:lnTo>
                <a:lnTo>
                  <a:pt x="976" y="1104"/>
                </a:lnTo>
                <a:close/>
                <a:moveTo>
                  <a:pt x="914" y="1163"/>
                </a:moveTo>
                <a:lnTo>
                  <a:pt x="914" y="1163"/>
                </a:lnTo>
                <a:lnTo>
                  <a:pt x="921" y="1164"/>
                </a:lnTo>
                <a:lnTo>
                  <a:pt x="925" y="1168"/>
                </a:lnTo>
                <a:lnTo>
                  <a:pt x="890" y="1212"/>
                </a:lnTo>
                <a:lnTo>
                  <a:pt x="885" y="1189"/>
                </a:lnTo>
                <a:lnTo>
                  <a:pt x="885" y="1189"/>
                </a:lnTo>
                <a:lnTo>
                  <a:pt x="895" y="1186"/>
                </a:lnTo>
                <a:lnTo>
                  <a:pt x="903" y="1179"/>
                </a:lnTo>
                <a:lnTo>
                  <a:pt x="909" y="1173"/>
                </a:lnTo>
                <a:lnTo>
                  <a:pt x="914" y="1163"/>
                </a:lnTo>
                <a:lnTo>
                  <a:pt x="914" y="1163"/>
                </a:lnTo>
                <a:close/>
                <a:moveTo>
                  <a:pt x="893" y="1251"/>
                </a:moveTo>
                <a:lnTo>
                  <a:pt x="872" y="1244"/>
                </a:lnTo>
                <a:lnTo>
                  <a:pt x="886" y="1225"/>
                </a:lnTo>
                <a:lnTo>
                  <a:pt x="893" y="1251"/>
                </a:lnTo>
                <a:close/>
                <a:moveTo>
                  <a:pt x="893" y="1252"/>
                </a:moveTo>
                <a:lnTo>
                  <a:pt x="916" y="1354"/>
                </a:lnTo>
                <a:lnTo>
                  <a:pt x="807" y="1324"/>
                </a:lnTo>
                <a:lnTo>
                  <a:pt x="870" y="1244"/>
                </a:lnTo>
                <a:lnTo>
                  <a:pt x="893" y="1252"/>
                </a:lnTo>
                <a:close/>
                <a:moveTo>
                  <a:pt x="805" y="1319"/>
                </a:moveTo>
                <a:lnTo>
                  <a:pt x="776" y="1251"/>
                </a:lnTo>
                <a:lnTo>
                  <a:pt x="805" y="1220"/>
                </a:lnTo>
                <a:lnTo>
                  <a:pt x="865" y="1242"/>
                </a:lnTo>
                <a:lnTo>
                  <a:pt x="805" y="1319"/>
                </a:lnTo>
                <a:close/>
                <a:moveTo>
                  <a:pt x="826" y="1380"/>
                </a:moveTo>
                <a:lnTo>
                  <a:pt x="826" y="1380"/>
                </a:lnTo>
                <a:lnTo>
                  <a:pt x="807" y="1379"/>
                </a:lnTo>
                <a:lnTo>
                  <a:pt x="807" y="1379"/>
                </a:lnTo>
                <a:lnTo>
                  <a:pt x="807" y="1372"/>
                </a:lnTo>
                <a:lnTo>
                  <a:pt x="805" y="1366"/>
                </a:lnTo>
                <a:lnTo>
                  <a:pt x="805" y="1366"/>
                </a:lnTo>
                <a:lnTo>
                  <a:pt x="804" y="1359"/>
                </a:lnTo>
                <a:lnTo>
                  <a:pt x="800" y="1353"/>
                </a:lnTo>
                <a:lnTo>
                  <a:pt x="797" y="1348"/>
                </a:lnTo>
                <a:lnTo>
                  <a:pt x="792" y="1343"/>
                </a:lnTo>
                <a:lnTo>
                  <a:pt x="804" y="1329"/>
                </a:lnTo>
                <a:lnTo>
                  <a:pt x="826" y="1380"/>
                </a:lnTo>
                <a:close/>
                <a:moveTo>
                  <a:pt x="807" y="1385"/>
                </a:moveTo>
                <a:lnTo>
                  <a:pt x="807" y="1385"/>
                </a:lnTo>
                <a:lnTo>
                  <a:pt x="828" y="1385"/>
                </a:lnTo>
                <a:lnTo>
                  <a:pt x="846" y="1428"/>
                </a:lnTo>
                <a:lnTo>
                  <a:pt x="786" y="1416"/>
                </a:lnTo>
                <a:lnTo>
                  <a:pt x="786" y="1416"/>
                </a:lnTo>
                <a:lnTo>
                  <a:pt x="792" y="1410"/>
                </a:lnTo>
                <a:lnTo>
                  <a:pt x="799" y="1402"/>
                </a:lnTo>
                <a:lnTo>
                  <a:pt x="804" y="1393"/>
                </a:lnTo>
                <a:lnTo>
                  <a:pt x="807" y="1385"/>
                </a:lnTo>
                <a:lnTo>
                  <a:pt x="807" y="1385"/>
                </a:lnTo>
                <a:close/>
                <a:moveTo>
                  <a:pt x="833" y="1385"/>
                </a:moveTo>
                <a:lnTo>
                  <a:pt x="833" y="1385"/>
                </a:lnTo>
                <a:lnTo>
                  <a:pt x="922" y="1384"/>
                </a:lnTo>
                <a:lnTo>
                  <a:pt x="935" y="1444"/>
                </a:lnTo>
                <a:lnTo>
                  <a:pt x="851" y="1428"/>
                </a:lnTo>
                <a:lnTo>
                  <a:pt x="833" y="1385"/>
                </a:lnTo>
                <a:close/>
                <a:moveTo>
                  <a:pt x="935" y="1444"/>
                </a:moveTo>
                <a:lnTo>
                  <a:pt x="951" y="1522"/>
                </a:lnTo>
                <a:lnTo>
                  <a:pt x="888" y="1515"/>
                </a:lnTo>
                <a:lnTo>
                  <a:pt x="852" y="1429"/>
                </a:lnTo>
                <a:lnTo>
                  <a:pt x="935" y="1444"/>
                </a:lnTo>
                <a:close/>
                <a:moveTo>
                  <a:pt x="953" y="1523"/>
                </a:moveTo>
                <a:lnTo>
                  <a:pt x="963" y="1567"/>
                </a:lnTo>
                <a:lnTo>
                  <a:pt x="948" y="1596"/>
                </a:lnTo>
                <a:lnTo>
                  <a:pt x="948" y="1596"/>
                </a:lnTo>
                <a:lnTo>
                  <a:pt x="942" y="1593"/>
                </a:lnTo>
                <a:lnTo>
                  <a:pt x="935" y="1593"/>
                </a:lnTo>
                <a:lnTo>
                  <a:pt x="929" y="1593"/>
                </a:lnTo>
                <a:lnTo>
                  <a:pt x="922" y="1595"/>
                </a:lnTo>
                <a:lnTo>
                  <a:pt x="888" y="1517"/>
                </a:lnTo>
                <a:lnTo>
                  <a:pt x="953" y="1523"/>
                </a:lnTo>
                <a:close/>
                <a:moveTo>
                  <a:pt x="916" y="1679"/>
                </a:moveTo>
                <a:lnTo>
                  <a:pt x="912" y="1679"/>
                </a:lnTo>
                <a:lnTo>
                  <a:pt x="898" y="1648"/>
                </a:lnTo>
                <a:lnTo>
                  <a:pt x="903" y="1647"/>
                </a:lnTo>
                <a:lnTo>
                  <a:pt x="903" y="1647"/>
                </a:lnTo>
                <a:lnTo>
                  <a:pt x="906" y="1652"/>
                </a:lnTo>
                <a:lnTo>
                  <a:pt x="911" y="1657"/>
                </a:lnTo>
                <a:lnTo>
                  <a:pt x="916" y="1660"/>
                </a:lnTo>
                <a:lnTo>
                  <a:pt x="921" y="1661"/>
                </a:lnTo>
                <a:lnTo>
                  <a:pt x="916" y="1679"/>
                </a:lnTo>
                <a:close/>
                <a:moveTo>
                  <a:pt x="916" y="1679"/>
                </a:moveTo>
                <a:lnTo>
                  <a:pt x="914" y="1684"/>
                </a:lnTo>
                <a:lnTo>
                  <a:pt x="912" y="1679"/>
                </a:lnTo>
                <a:lnTo>
                  <a:pt x="916" y="1679"/>
                </a:lnTo>
                <a:close/>
                <a:moveTo>
                  <a:pt x="914" y="1697"/>
                </a:moveTo>
                <a:lnTo>
                  <a:pt x="950" y="1769"/>
                </a:lnTo>
                <a:lnTo>
                  <a:pt x="888" y="1778"/>
                </a:lnTo>
                <a:lnTo>
                  <a:pt x="914" y="1697"/>
                </a:lnTo>
                <a:close/>
                <a:moveTo>
                  <a:pt x="950" y="1770"/>
                </a:moveTo>
                <a:lnTo>
                  <a:pt x="989" y="1851"/>
                </a:lnTo>
                <a:lnTo>
                  <a:pt x="854" y="1887"/>
                </a:lnTo>
                <a:lnTo>
                  <a:pt x="888" y="1780"/>
                </a:lnTo>
                <a:lnTo>
                  <a:pt x="950" y="1770"/>
                </a:lnTo>
                <a:close/>
                <a:moveTo>
                  <a:pt x="989" y="1851"/>
                </a:moveTo>
                <a:lnTo>
                  <a:pt x="1020" y="1913"/>
                </a:lnTo>
                <a:lnTo>
                  <a:pt x="823" y="1983"/>
                </a:lnTo>
                <a:lnTo>
                  <a:pt x="852" y="1889"/>
                </a:lnTo>
                <a:lnTo>
                  <a:pt x="989" y="1851"/>
                </a:lnTo>
                <a:close/>
                <a:moveTo>
                  <a:pt x="1020" y="1915"/>
                </a:moveTo>
                <a:lnTo>
                  <a:pt x="1054" y="1983"/>
                </a:lnTo>
                <a:lnTo>
                  <a:pt x="1054" y="1985"/>
                </a:lnTo>
                <a:lnTo>
                  <a:pt x="805" y="2097"/>
                </a:lnTo>
                <a:lnTo>
                  <a:pt x="789" y="2089"/>
                </a:lnTo>
                <a:lnTo>
                  <a:pt x="823" y="1985"/>
                </a:lnTo>
                <a:lnTo>
                  <a:pt x="1020" y="1915"/>
                </a:lnTo>
                <a:close/>
                <a:moveTo>
                  <a:pt x="786" y="2087"/>
                </a:moveTo>
                <a:lnTo>
                  <a:pt x="684" y="2033"/>
                </a:lnTo>
                <a:lnTo>
                  <a:pt x="818" y="1986"/>
                </a:lnTo>
                <a:lnTo>
                  <a:pt x="786" y="2087"/>
                </a:lnTo>
                <a:close/>
                <a:moveTo>
                  <a:pt x="787" y="2093"/>
                </a:moveTo>
                <a:lnTo>
                  <a:pt x="799" y="2100"/>
                </a:lnTo>
                <a:lnTo>
                  <a:pt x="783" y="2106"/>
                </a:lnTo>
                <a:lnTo>
                  <a:pt x="787" y="2093"/>
                </a:lnTo>
                <a:close/>
                <a:moveTo>
                  <a:pt x="800" y="2100"/>
                </a:moveTo>
                <a:lnTo>
                  <a:pt x="911" y="2157"/>
                </a:lnTo>
                <a:lnTo>
                  <a:pt x="736" y="2258"/>
                </a:lnTo>
                <a:lnTo>
                  <a:pt x="783" y="2108"/>
                </a:lnTo>
                <a:lnTo>
                  <a:pt x="800" y="2100"/>
                </a:lnTo>
                <a:close/>
                <a:moveTo>
                  <a:pt x="912" y="2158"/>
                </a:moveTo>
                <a:lnTo>
                  <a:pt x="1005" y="2207"/>
                </a:lnTo>
                <a:lnTo>
                  <a:pt x="864" y="2303"/>
                </a:lnTo>
                <a:lnTo>
                  <a:pt x="731" y="2270"/>
                </a:lnTo>
                <a:lnTo>
                  <a:pt x="734" y="2259"/>
                </a:lnTo>
                <a:lnTo>
                  <a:pt x="912" y="2158"/>
                </a:lnTo>
                <a:close/>
                <a:moveTo>
                  <a:pt x="922" y="2324"/>
                </a:moveTo>
                <a:lnTo>
                  <a:pt x="841" y="2321"/>
                </a:lnTo>
                <a:lnTo>
                  <a:pt x="860" y="2308"/>
                </a:lnTo>
                <a:lnTo>
                  <a:pt x="922" y="2324"/>
                </a:lnTo>
                <a:close/>
                <a:moveTo>
                  <a:pt x="865" y="2305"/>
                </a:moveTo>
                <a:lnTo>
                  <a:pt x="1007" y="2207"/>
                </a:lnTo>
                <a:lnTo>
                  <a:pt x="1086" y="2249"/>
                </a:lnTo>
                <a:lnTo>
                  <a:pt x="1086" y="2249"/>
                </a:lnTo>
                <a:lnTo>
                  <a:pt x="1086" y="2249"/>
                </a:lnTo>
                <a:lnTo>
                  <a:pt x="992" y="2326"/>
                </a:lnTo>
                <a:lnTo>
                  <a:pt x="948" y="2324"/>
                </a:lnTo>
                <a:lnTo>
                  <a:pt x="865" y="2305"/>
                </a:lnTo>
                <a:close/>
                <a:moveTo>
                  <a:pt x="987" y="2331"/>
                </a:moveTo>
                <a:lnTo>
                  <a:pt x="984" y="2334"/>
                </a:lnTo>
                <a:lnTo>
                  <a:pt x="968" y="2329"/>
                </a:lnTo>
                <a:lnTo>
                  <a:pt x="987" y="2331"/>
                </a:lnTo>
                <a:close/>
                <a:moveTo>
                  <a:pt x="989" y="2331"/>
                </a:moveTo>
                <a:lnTo>
                  <a:pt x="1091" y="2334"/>
                </a:lnTo>
                <a:lnTo>
                  <a:pt x="1083" y="2358"/>
                </a:lnTo>
                <a:lnTo>
                  <a:pt x="985" y="2334"/>
                </a:lnTo>
                <a:lnTo>
                  <a:pt x="989" y="2331"/>
                </a:lnTo>
                <a:close/>
                <a:moveTo>
                  <a:pt x="1086" y="2365"/>
                </a:moveTo>
                <a:lnTo>
                  <a:pt x="1089" y="2366"/>
                </a:lnTo>
                <a:lnTo>
                  <a:pt x="1084" y="2370"/>
                </a:lnTo>
                <a:lnTo>
                  <a:pt x="1086" y="2365"/>
                </a:lnTo>
                <a:close/>
                <a:moveTo>
                  <a:pt x="1088" y="2360"/>
                </a:moveTo>
                <a:lnTo>
                  <a:pt x="1096" y="2334"/>
                </a:lnTo>
                <a:lnTo>
                  <a:pt x="1120" y="2334"/>
                </a:lnTo>
                <a:lnTo>
                  <a:pt x="1094" y="2361"/>
                </a:lnTo>
                <a:lnTo>
                  <a:pt x="1088" y="2360"/>
                </a:lnTo>
                <a:close/>
                <a:moveTo>
                  <a:pt x="1123" y="2334"/>
                </a:moveTo>
                <a:lnTo>
                  <a:pt x="1192" y="2337"/>
                </a:lnTo>
                <a:lnTo>
                  <a:pt x="1235" y="2378"/>
                </a:lnTo>
                <a:lnTo>
                  <a:pt x="1235" y="2378"/>
                </a:lnTo>
                <a:lnTo>
                  <a:pt x="1231" y="2386"/>
                </a:lnTo>
                <a:lnTo>
                  <a:pt x="1227" y="2394"/>
                </a:lnTo>
                <a:lnTo>
                  <a:pt x="1094" y="2361"/>
                </a:lnTo>
                <a:lnTo>
                  <a:pt x="1123" y="2334"/>
                </a:lnTo>
                <a:close/>
                <a:moveTo>
                  <a:pt x="1200" y="2337"/>
                </a:moveTo>
                <a:lnTo>
                  <a:pt x="1224" y="2337"/>
                </a:lnTo>
                <a:lnTo>
                  <a:pt x="1240" y="2371"/>
                </a:lnTo>
                <a:lnTo>
                  <a:pt x="1240" y="2371"/>
                </a:lnTo>
                <a:lnTo>
                  <a:pt x="1239" y="2374"/>
                </a:lnTo>
                <a:lnTo>
                  <a:pt x="1200" y="2337"/>
                </a:lnTo>
                <a:close/>
                <a:moveTo>
                  <a:pt x="1231" y="2339"/>
                </a:moveTo>
                <a:lnTo>
                  <a:pt x="1289" y="2340"/>
                </a:lnTo>
                <a:lnTo>
                  <a:pt x="1279" y="2358"/>
                </a:lnTo>
                <a:lnTo>
                  <a:pt x="1279" y="2358"/>
                </a:lnTo>
                <a:lnTo>
                  <a:pt x="1271" y="2358"/>
                </a:lnTo>
                <a:lnTo>
                  <a:pt x="1261" y="2360"/>
                </a:lnTo>
                <a:lnTo>
                  <a:pt x="1261" y="2360"/>
                </a:lnTo>
                <a:lnTo>
                  <a:pt x="1253" y="2363"/>
                </a:lnTo>
                <a:lnTo>
                  <a:pt x="1245" y="2366"/>
                </a:lnTo>
                <a:lnTo>
                  <a:pt x="1231" y="2339"/>
                </a:lnTo>
                <a:close/>
                <a:moveTo>
                  <a:pt x="1304" y="2436"/>
                </a:moveTo>
                <a:lnTo>
                  <a:pt x="1304" y="2436"/>
                </a:lnTo>
                <a:lnTo>
                  <a:pt x="1305" y="2435"/>
                </a:lnTo>
                <a:lnTo>
                  <a:pt x="1362" y="2467"/>
                </a:lnTo>
                <a:lnTo>
                  <a:pt x="1352" y="2483"/>
                </a:lnTo>
                <a:lnTo>
                  <a:pt x="1304" y="2436"/>
                </a:lnTo>
                <a:close/>
                <a:moveTo>
                  <a:pt x="1364" y="2469"/>
                </a:moveTo>
                <a:lnTo>
                  <a:pt x="1427" y="2504"/>
                </a:lnTo>
                <a:lnTo>
                  <a:pt x="1411" y="2538"/>
                </a:lnTo>
                <a:lnTo>
                  <a:pt x="1354" y="2483"/>
                </a:lnTo>
                <a:lnTo>
                  <a:pt x="1364" y="2469"/>
                </a:lnTo>
                <a:close/>
                <a:moveTo>
                  <a:pt x="1429" y="2506"/>
                </a:moveTo>
                <a:lnTo>
                  <a:pt x="1503" y="2550"/>
                </a:lnTo>
                <a:lnTo>
                  <a:pt x="1482" y="2605"/>
                </a:lnTo>
                <a:lnTo>
                  <a:pt x="1412" y="2538"/>
                </a:lnTo>
                <a:lnTo>
                  <a:pt x="1429" y="2506"/>
                </a:lnTo>
                <a:close/>
                <a:moveTo>
                  <a:pt x="1505" y="2550"/>
                </a:moveTo>
                <a:lnTo>
                  <a:pt x="1521" y="2560"/>
                </a:lnTo>
                <a:lnTo>
                  <a:pt x="1532" y="2654"/>
                </a:lnTo>
                <a:lnTo>
                  <a:pt x="1482" y="2607"/>
                </a:lnTo>
                <a:lnTo>
                  <a:pt x="1505" y="2550"/>
                </a:lnTo>
                <a:close/>
                <a:moveTo>
                  <a:pt x="1584" y="2597"/>
                </a:moveTo>
                <a:lnTo>
                  <a:pt x="1664" y="2642"/>
                </a:lnTo>
                <a:lnTo>
                  <a:pt x="1641" y="2758"/>
                </a:lnTo>
                <a:lnTo>
                  <a:pt x="1562" y="2681"/>
                </a:lnTo>
                <a:lnTo>
                  <a:pt x="1584" y="2597"/>
                </a:lnTo>
                <a:close/>
                <a:moveTo>
                  <a:pt x="1586" y="2590"/>
                </a:moveTo>
                <a:lnTo>
                  <a:pt x="1641" y="2394"/>
                </a:lnTo>
                <a:lnTo>
                  <a:pt x="1708" y="2415"/>
                </a:lnTo>
                <a:lnTo>
                  <a:pt x="1664" y="2636"/>
                </a:lnTo>
                <a:lnTo>
                  <a:pt x="1586" y="2590"/>
                </a:lnTo>
                <a:close/>
                <a:moveTo>
                  <a:pt x="1708" y="2415"/>
                </a:moveTo>
                <a:lnTo>
                  <a:pt x="1771" y="2435"/>
                </a:lnTo>
                <a:lnTo>
                  <a:pt x="1745" y="2683"/>
                </a:lnTo>
                <a:lnTo>
                  <a:pt x="1665" y="2638"/>
                </a:lnTo>
                <a:lnTo>
                  <a:pt x="1708" y="2415"/>
                </a:lnTo>
                <a:close/>
                <a:moveTo>
                  <a:pt x="1709" y="2410"/>
                </a:moveTo>
                <a:lnTo>
                  <a:pt x="1734" y="2277"/>
                </a:lnTo>
                <a:lnTo>
                  <a:pt x="1790" y="2261"/>
                </a:lnTo>
                <a:lnTo>
                  <a:pt x="1771" y="2431"/>
                </a:lnTo>
                <a:lnTo>
                  <a:pt x="1709" y="2410"/>
                </a:lnTo>
                <a:close/>
                <a:moveTo>
                  <a:pt x="1790" y="2261"/>
                </a:moveTo>
                <a:lnTo>
                  <a:pt x="1846" y="2246"/>
                </a:lnTo>
                <a:lnTo>
                  <a:pt x="1841" y="2454"/>
                </a:lnTo>
                <a:lnTo>
                  <a:pt x="1773" y="2431"/>
                </a:lnTo>
                <a:lnTo>
                  <a:pt x="1790" y="2261"/>
                </a:lnTo>
                <a:close/>
                <a:moveTo>
                  <a:pt x="1847" y="2246"/>
                </a:moveTo>
                <a:lnTo>
                  <a:pt x="1873" y="2238"/>
                </a:lnTo>
                <a:lnTo>
                  <a:pt x="1898" y="2238"/>
                </a:lnTo>
                <a:lnTo>
                  <a:pt x="1912" y="2477"/>
                </a:lnTo>
                <a:lnTo>
                  <a:pt x="1842" y="2454"/>
                </a:lnTo>
                <a:lnTo>
                  <a:pt x="1847" y="2246"/>
                </a:lnTo>
                <a:close/>
                <a:moveTo>
                  <a:pt x="1899" y="2238"/>
                </a:moveTo>
                <a:lnTo>
                  <a:pt x="1961" y="2235"/>
                </a:lnTo>
                <a:lnTo>
                  <a:pt x="2005" y="2506"/>
                </a:lnTo>
                <a:lnTo>
                  <a:pt x="1914" y="2477"/>
                </a:lnTo>
                <a:lnTo>
                  <a:pt x="1899" y="2238"/>
                </a:lnTo>
                <a:close/>
                <a:moveTo>
                  <a:pt x="1961" y="2235"/>
                </a:moveTo>
                <a:lnTo>
                  <a:pt x="2023" y="2233"/>
                </a:lnTo>
                <a:lnTo>
                  <a:pt x="2104" y="2537"/>
                </a:lnTo>
                <a:lnTo>
                  <a:pt x="2005" y="2506"/>
                </a:lnTo>
                <a:lnTo>
                  <a:pt x="1961" y="2235"/>
                </a:lnTo>
                <a:close/>
                <a:moveTo>
                  <a:pt x="2024" y="2233"/>
                </a:moveTo>
                <a:lnTo>
                  <a:pt x="2073" y="2232"/>
                </a:lnTo>
                <a:lnTo>
                  <a:pt x="2190" y="2566"/>
                </a:lnTo>
                <a:lnTo>
                  <a:pt x="2104" y="2538"/>
                </a:lnTo>
                <a:lnTo>
                  <a:pt x="2024" y="2233"/>
                </a:lnTo>
                <a:close/>
                <a:moveTo>
                  <a:pt x="2074" y="2232"/>
                </a:moveTo>
                <a:lnTo>
                  <a:pt x="2135" y="2228"/>
                </a:lnTo>
                <a:lnTo>
                  <a:pt x="2303" y="2602"/>
                </a:lnTo>
                <a:lnTo>
                  <a:pt x="2191" y="2566"/>
                </a:lnTo>
                <a:lnTo>
                  <a:pt x="2074" y="2232"/>
                </a:lnTo>
                <a:close/>
                <a:moveTo>
                  <a:pt x="2391" y="2561"/>
                </a:moveTo>
                <a:lnTo>
                  <a:pt x="2440" y="2646"/>
                </a:lnTo>
                <a:lnTo>
                  <a:pt x="2368" y="2623"/>
                </a:lnTo>
                <a:lnTo>
                  <a:pt x="2391" y="2561"/>
                </a:lnTo>
                <a:close/>
                <a:moveTo>
                  <a:pt x="2388" y="2553"/>
                </a:moveTo>
                <a:lnTo>
                  <a:pt x="2204" y="2227"/>
                </a:lnTo>
                <a:lnTo>
                  <a:pt x="2274" y="2223"/>
                </a:lnTo>
                <a:lnTo>
                  <a:pt x="2427" y="2448"/>
                </a:lnTo>
                <a:lnTo>
                  <a:pt x="2388" y="2553"/>
                </a:lnTo>
                <a:close/>
                <a:moveTo>
                  <a:pt x="2276" y="2223"/>
                </a:moveTo>
                <a:lnTo>
                  <a:pt x="2349" y="2222"/>
                </a:lnTo>
                <a:lnTo>
                  <a:pt x="2461" y="2358"/>
                </a:lnTo>
                <a:lnTo>
                  <a:pt x="2428" y="2446"/>
                </a:lnTo>
                <a:lnTo>
                  <a:pt x="2276" y="2223"/>
                </a:lnTo>
                <a:close/>
                <a:moveTo>
                  <a:pt x="2350" y="2222"/>
                </a:moveTo>
                <a:lnTo>
                  <a:pt x="2438" y="2219"/>
                </a:lnTo>
                <a:lnTo>
                  <a:pt x="2492" y="2274"/>
                </a:lnTo>
                <a:lnTo>
                  <a:pt x="2461" y="2358"/>
                </a:lnTo>
                <a:lnTo>
                  <a:pt x="2350" y="2222"/>
                </a:lnTo>
                <a:close/>
                <a:moveTo>
                  <a:pt x="2496" y="2279"/>
                </a:moveTo>
                <a:lnTo>
                  <a:pt x="2522" y="2305"/>
                </a:lnTo>
                <a:lnTo>
                  <a:pt x="2535" y="2449"/>
                </a:lnTo>
                <a:lnTo>
                  <a:pt x="2466" y="2363"/>
                </a:lnTo>
                <a:lnTo>
                  <a:pt x="2496" y="2279"/>
                </a:lnTo>
                <a:close/>
                <a:moveTo>
                  <a:pt x="2522" y="2258"/>
                </a:moveTo>
                <a:lnTo>
                  <a:pt x="2522" y="2258"/>
                </a:lnTo>
                <a:lnTo>
                  <a:pt x="2531" y="2256"/>
                </a:lnTo>
                <a:lnTo>
                  <a:pt x="2539" y="2253"/>
                </a:lnTo>
                <a:lnTo>
                  <a:pt x="2545" y="2248"/>
                </a:lnTo>
                <a:lnTo>
                  <a:pt x="2552" y="2243"/>
                </a:lnTo>
                <a:lnTo>
                  <a:pt x="2556" y="2236"/>
                </a:lnTo>
                <a:lnTo>
                  <a:pt x="2560" y="2230"/>
                </a:lnTo>
                <a:lnTo>
                  <a:pt x="2561" y="2222"/>
                </a:lnTo>
                <a:lnTo>
                  <a:pt x="2563" y="2212"/>
                </a:lnTo>
                <a:lnTo>
                  <a:pt x="2563" y="2212"/>
                </a:lnTo>
                <a:lnTo>
                  <a:pt x="2561" y="2201"/>
                </a:lnTo>
                <a:lnTo>
                  <a:pt x="2589" y="2193"/>
                </a:lnTo>
                <a:lnTo>
                  <a:pt x="2569" y="2352"/>
                </a:lnTo>
                <a:lnTo>
                  <a:pt x="2527" y="2308"/>
                </a:lnTo>
                <a:lnTo>
                  <a:pt x="2522" y="2258"/>
                </a:lnTo>
                <a:close/>
                <a:moveTo>
                  <a:pt x="2594" y="2196"/>
                </a:moveTo>
                <a:lnTo>
                  <a:pt x="2665" y="2253"/>
                </a:lnTo>
                <a:lnTo>
                  <a:pt x="2651" y="2321"/>
                </a:lnTo>
                <a:lnTo>
                  <a:pt x="2628" y="2413"/>
                </a:lnTo>
                <a:lnTo>
                  <a:pt x="2574" y="2358"/>
                </a:lnTo>
                <a:lnTo>
                  <a:pt x="2594" y="2196"/>
                </a:lnTo>
                <a:close/>
                <a:moveTo>
                  <a:pt x="2594" y="2194"/>
                </a:moveTo>
                <a:lnTo>
                  <a:pt x="2594" y="2191"/>
                </a:lnTo>
                <a:lnTo>
                  <a:pt x="2685" y="2162"/>
                </a:lnTo>
                <a:lnTo>
                  <a:pt x="2665" y="2251"/>
                </a:lnTo>
                <a:lnTo>
                  <a:pt x="2594" y="2194"/>
                </a:lnTo>
                <a:close/>
                <a:moveTo>
                  <a:pt x="2595" y="2184"/>
                </a:moveTo>
                <a:lnTo>
                  <a:pt x="2607" y="2095"/>
                </a:lnTo>
                <a:lnTo>
                  <a:pt x="2688" y="2147"/>
                </a:lnTo>
                <a:lnTo>
                  <a:pt x="2686" y="2155"/>
                </a:lnTo>
                <a:lnTo>
                  <a:pt x="2595" y="2184"/>
                </a:lnTo>
                <a:close/>
                <a:moveTo>
                  <a:pt x="2607" y="2093"/>
                </a:moveTo>
                <a:lnTo>
                  <a:pt x="2608" y="2076"/>
                </a:lnTo>
                <a:lnTo>
                  <a:pt x="2608" y="2076"/>
                </a:lnTo>
                <a:lnTo>
                  <a:pt x="2615" y="2076"/>
                </a:lnTo>
                <a:lnTo>
                  <a:pt x="2621" y="2074"/>
                </a:lnTo>
                <a:lnTo>
                  <a:pt x="2621" y="2074"/>
                </a:lnTo>
                <a:lnTo>
                  <a:pt x="2633" y="2069"/>
                </a:lnTo>
                <a:lnTo>
                  <a:pt x="2642" y="2063"/>
                </a:lnTo>
                <a:lnTo>
                  <a:pt x="2649" y="2054"/>
                </a:lnTo>
                <a:lnTo>
                  <a:pt x="2654" y="2045"/>
                </a:lnTo>
                <a:lnTo>
                  <a:pt x="2704" y="2071"/>
                </a:lnTo>
                <a:lnTo>
                  <a:pt x="2688" y="2145"/>
                </a:lnTo>
                <a:lnTo>
                  <a:pt x="2607" y="2093"/>
                </a:lnTo>
                <a:close/>
                <a:moveTo>
                  <a:pt x="2691" y="2150"/>
                </a:moveTo>
                <a:lnTo>
                  <a:pt x="2696" y="2152"/>
                </a:lnTo>
                <a:lnTo>
                  <a:pt x="2691" y="2154"/>
                </a:lnTo>
                <a:lnTo>
                  <a:pt x="2691" y="2150"/>
                </a:lnTo>
                <a:close/>
                <a:moveTo>
                  <a:pt x="2691" y="2149"/>
                </a:moveTo>
                <a:lnTo>
                  <a:pt x="2707" y="2072"/>
                </a:lnTo>
                <a:lnTo>
                  <a:pt x="2722" y="2080"/>
                </a:lnTo>
                <a:lnTo>
                  <a:pt x="2722" y="2080"/>
                </a:lnTo>
                <a:lnTo>
                  <a:pt x="2720" y="2089"/>
                </a:lnTo>
                <a:lnTo>
                  <a:pt x="2722" y="2095"/>
                </a:lnTo>
                <a:lnTo>
                  <a:pt x="2727" y="2103"/>
                </a:lnTo>
                <a:lnTo>
                  <a:pt x="2735" y="2108"/>
                </a:lnTo>
                <a:lnTo>
                  <a:pt x="2735" y="2108"/>
                </a:lnTo>
                <a:lnTo>
                  <a:pt x="2743" y="2111"/>
                </a:lnTo>
                <a:lnTo>
                  <a:pt x="2753" y="2111"/>
                </a:lnTo>
                <a:lnTo>
                  <a:pt x="2761" y="2110"/>
                </a:lnTo>
                <a:lnTo>
                  <a:pt x="2763" y="2106"/>
                </a:lnTo>
                <a:lnTo>
                  <a:pt x="2766" y="2103"/>
                </a:lnTo>
                <a:lnTo>
                  <a:pt x="2766" y="2103"/>
                </a:lnTo>
                <a:lnTo>
                  <a:pt x="2767" y="2100"/>
                </a:lnTo>
                <a:lnTo>
                  <a:pt x="2767" y="2097"/>
                </a:lnTo>
                <a:lnTo>
                  <a:pt x="2766" y="2089"/>
                </a:lnTo>
                <a:lnTo>
                  <a:pt x="2761" y="2080"/>
                </a:lnTo>
                <a:lnTo>
                  <a:pt x="2753" y="2076"/>
                </a:lnTo>
                <a:lnTo>
                  <a:pt x="2753" y="2076"/>
                </a:lnTo>
                <a:lnTo>
                  <a:pt x="2743" y="2072"/>
                </a:lnTo>
                <a:lnTo>
                  <a:pt x="2735" y="2072"/>
                </a:lnTo>
                <a:lnTo>
                  <a:pt x="2729" y="2074"/>
                </a:lnTo>
                <a:lnTo>
                  <a:pt x="2722" y="2080"/>
                </a:lnTo>
                <a:lnTo>
                  <a:pt x="2707" y="2072"/>
                </a:lnTo>
                <a:lnTo>
                  <a:pt x="2725" y="1988"/>
                </a:lnTo>
                <a:lnTo>
                  <a:pt x="2868" y="2050"/>
                </a:lnTo>
                <a:lnTo>
                  <a:pt x="2871" y="2095"/>
                </a:lnTo>
                <a:lnTo>
                  <a:pt x="2698" y="2152"/>
                </a:lnTo>
                <a:lnTo>
                  <a:pt x="2691" y="2149"/>
                </a:lnTo>
                <a:close/>
                <a:moveTo>
                  <a:pt x="2871" y="2051"/>
                </a:moveTo>
                <a:lnTo>
                  <a:pt x="2931" y="2077"/>
                </a:lnTo>
                <a:lnTo>
                  <a:pt x="2876" y="2095"/>
                </a:lnTo>
                <a:lnTo>
                  <a:pt x="2871" y="2051"/>
                </a:lnTo>
                <a:close/>
                <a:moveTo>
                  <a:pt x="2899" y="1858"/>
                </a:moveTo>
                <a:lnTo>
                  <a:pt x="2987" y="1804"/>
                </a:lnTo>
                <a:lnTo>
                  <a:pt x="2987" y="1804"/>
                </a:lnTo>
                <a:lnTo>
                  <a:pt x="2993" y="1806"/>
                </a:lnTo>
                <a:lnTo>
                  <a:pt x="2993" y="1806"/>
                </a:lnTo>
                <a:lnTo>
                  <a:pt x="2998" y="1806"/>
                </a:lnTo>
                <a:lnTo>
                  <a:pt x="3004" y="1806"/>
                </a:lnTo>
                <a:lnTo>
                  <a:pt x="3021" y="1850"/>
                </a:lnTo>
                <a:lnTo>
                  <a:pt x="3013" y="1884"/>
                </a:lnTo>
                <a:lnTo>
                  <a:pt x="2899" y="1858"/>
                </a:lnTo>
                <a:close/>
                <a:moveTo>
                  <a:pt x="3019" y="1778"/>
                </a:moveTo>
                <a:lnTo>
                  <a:pt x="3019" y="1778"/>
                </a:lnTo>
                <a:lnTo>
                  <a:pt x="3016" y="1774"/>
                </a:lnTo>
                <a:lnTo>
                  <a:pt x="3011" y="1769"/>
                </a:lnTo>
                <a:lnTo>
                  <a:pt x="3006" y="1765"/>
                </a:lnTo>
                <a:lnTo>
                  <a:pt x="2998" y="1764"/>
                </a:lnTo>
                <a:lnTo>
                  <a:pt x="2998" y="1764"/>
                </a:lnTo>
                <a:lnTo>
                  <a:pt x="2995" y="1764"/>
                </a:lnTo>
                <a:lnTo>
                  <a:pt x="2965" y="1686"/>
                </a:lnTo>
                <a:lnTo>
                  <a:pt x="3058" y="1691"/>
                </a:lnTo>
                <a:lnTo>
                  <a:pt x="3040" y="1765"/>
                </a:lnTo>
                <a:lnTo>
                  <a:pt x="3019" y="1778"/>
                </a:lnTo>
                <a:close/>
                <a:moveTo>
                  <a:pt x="3058" y="1689"/>
                </a:moveTo>
                <a:lnTo>
                  <a:pt x="2965" y="1684"/>
                </a:lnTo>
                <a:lnTo>
                  <a:pt x="2910" y="1538"/>
                </a:lnTo>
                <a:lnTo>
                  <a:pt x="3047" y="1606"/>
                </a:lnTo>
                <a:lnTo>
                  <a:pt x="3047" y="1606"/>
                </a:lnTo>
                <a:lnTo>
                  <a:pt x="3045" y="1613"/>
                </a:lnTo>
                <a:lnTo>
                  <a:pt x="3043" y="1621"/>
                </a:lnTo>
                <a:lnTo>
                  <a:pt x="3045" y="1627"/>
                </a:lnTo>
                <a:lnTo>
                  <a:pt x="3047" y="1635"/>
                </a:lnTo>
                <a:lnTo>
                  <a:pt x="3047" y="1635"/>
                </a:lnTo>
                <a:lnTo>
                  <a:pt x="3051" y="1640"/>
                </a:lnTo>
                <a:lnTo>
                  <a:pt x="3056" y="1647"/>
                </a:lnTo>
                <a:lnTo>
                  <a:pt x="3061" y="1650"/>
                </a:lnTo>
                <a:lnTo>
                  <a:pt x="3068" y="1653"/>
                </a:lnTo>
                <a:lnTo>
                  <a:pt x="3058" y="1689"/>
                </a:lnTo>
                <a:close/>
                <a:moveTo>
                  <a:pt x="3050" y="1600"/>
                </a:moveTo>
                <a:lnTo>
                  <a:pt x="2970" y="1481"/>
                </a:lnTo>
                <a:lnTo>
                  <a:pt x="3014" y="1476"/>
                </a:lnTo>
                <a:lnTo>
                  <a:pt x="3061" y="1588"/>
                </a:lnTo>
                <a:lnTo>
                  <a:pt x="3061" y="1588"/>
                </a:lnTo>
                <a:lnTo>
                  <a:pt x="3055" y="1593"/>
                </a:lnTo>
                <a:lnTo>
                  <a:pt x="3050" y="1600"/>
                </a:lnTo>
                <a:lnTo>
                  <a:pt x="3050" y="1600"/>
                </a:lnTo>
                <a:close/>
                <a:moveTo>
                  <a:pt x="2969" y="1481"/>
                </a:moveTo>
                <a:lnTo>
                  <a:pt x="2904" y="1385"/>
                </a:lnTo>
                <a:lnTo>
                  <a:pt x="2970" y="1371"/>
                </a:lnTo>
                <a:lnTo>
                  <a:pt x="3014" y="1475"/>
                </a:lnTo>
                <a:lnTo>
                  <a:pt x="2969" y="1481"/>
                </a:lnTo>
                <a:close/>
                <a:moveTo>
                  <a:pt x="2883" y="1353"/>
                </a:moveTo>
                <a:lnTo>
                  <a:pt x="2857" y="1314"/>
                </a:lnTo>
                <a:lnTo>
                  <a:pt x="2904" y="1299"/>
                </a:lnTo>
                <a:lnTo>
                  <a:pt x="2883" y="1353"/>
                </a:lnTo>
                <a:close/>
                <a:moveTo>
                  <a:pt x="2879" y="1358"/>
                </a:moveTo>
                <a:lnTo>
                  <a:pt x="2866" y="1392"/>
                </a:lnTo>
                <a:lnTo>
                  <a:pt x="2857" y="1393"/>
                </a:lnTo>
                <a:lnTo>
                  <a:pt x="2829" y="1322"/>
                </a:lnTo>
                <a:lnTo>
                  <a:pt x="2850" y="1316"/>
                </a:lnTo>
                <a:lnTo>
                  <a:pt x="2879" y="1358"/>
                </a:lnTo>
                <a:close/>
                <a:moveTo>
                  <a:pt x="2829" y="1320"/>
                </a:moveTo>
                <a:lnTo>
                  <a:pt x="2808" y="1265"/>
                </a:lnTo>
                <a:lnTo>
                  <a:pt x="2806" y="1249"/>
                </a:lnTo>
                <a:lnTo>
                  <a:pt x="2850" y="1314"/>
                </a:lnTo>
                <a:lnTo>
                  <a:pt x="2829" y="1320"/>
                </a:lnTo>
                <a:close/>
                <a:moveTo>
                  <a:pt x="2810" y="1327"/>
                </a:moveTo>
                <a:lnTo>
                  <a:pt x="2716" y="1356"/>
                </a:lnTo>
                <a:lnTo>
                  <a:pt x="2737" y="1264"/>
                </a:lnTo>
                <a:lnTo>
                  <a:pt x="2793" y="1241"/>
                </a:lnTo>
                <a:lnTo>
                  <a:pt x="2803" y="1270"/>
                </a:lnTo>
                <a:lnTo>
                  <a:pt x="2810" y="1327"/>
                </a:lnTo>
                <a:close/>
                <a:moveTo>
                  <a:pt x="2797" y="1234"/>
                </a:moveTo>
                <a:lnTo>
                  <a:pt x="2798" y="1238"/>
                </a:lnTo>
                <a:lnTo>
                  <a:pt x="2797" y="1238"/>
                </a:lnTo>
                <a:lnTo>
                  <a:pt x="2797" y="1234"/>
                </a:lnTo>
                <a:close/>
                <a:moveTo>
                  <a:pt x="2798" y="1239"/>
                </a:moveTo>
                <a:lnTo>
                  <a:pt x="2798" y="1239"/>
                </a:lnTo>
                <a:lnTo>
                  <a:pt x="2802" y="1242"/>
                </a:lnTo>
                <a:lnTo>
                  <a:pt x="2802" y="1251"/>
                </a:lnTo>
                <a:lnTo>
                  <a:pt x="2798" y="1239"/>
                </a:lnTo>
                <a:close/>
                <a:moveTo>
                  <a:pt x="2789" y="1213"/>
                </a:moveTo>
                <a:lnTo>
                  <a:pt x="2779" y="1186"/>
                </a:lnTo>
                <a:lnTo>
                  <a:pt x="2779" y="1186"/>
                </a:lnTo>
                <a:lnTo>
                  <a:pt x="2787" y="1181"/>
                </a:lnTo>
                <a:lnTo>
                  <a:pt x="2795" y="1173"/>
                </a:lnTo>
                <a:lnTo>
                  <a:pt x="2800" y="1231"/>
                </a:lnTo>
                <a:lnTo>
                  <a:pt x="2789" y="1213"/>
                </a:lnTo>
                <a:close/>
                <a:moveTo>
                  <a:pt x="2766" y="1048"/>
                </a:moveTo>
                <a:lnTo>
                  <a:pt x="2703" y="1087"/>
                </a:lnTo>
                <a:lnTo>
                  <a:pt x="2659" y="1022"/>
                </a:lnTo>
                <a:lnTo>
                  <a:pt x="2763" y="942"/>
                </a:lnTo>
                <a:lnTo>
                  <a:pt x="2774" y="944"/>
                </a:lnTo>
                <a:lnTo>
                  <a:pt x="2766" y="1048"/>
                </a:lnTo>
                <a:close/>
                <a:moveTo>
                  <a:pt x="2771" y="937"/>
                </a:moveTo>
                <a:lnTo>
                  <a:pt x="2774" y="935"/>
                </a:lnTo>
                <a:lnTo>
                  <a:pt x="2774" y="937"/>
                </a:lnTo>
                <a:lnTo>
                  <a:pt x="2771" y="937"/>
                </a:lnTo>
                <a:close/>
                <a:moveTo>
                  <a:pt x="2767" y="937"/>
                </a:moveTo>
                <a:lnTo>
                  <a:pt x="2642" y="934"/>
                </a:lnTo>
                <a:lnTo>
                  <a:pt x="2642" y="934"/>
                </a:lnTo>
                <a:lnTo>
                  <a:pt x="2641" y="926"/>
                </a:lnTo>
                <a:lnTo>
                  <a:pt x="2641" y="926"/>
                </a:lnTo>
                <a:lnTo>
                  <a:pt x="2641" y="922"/>
                </a:lnTo>
                <a:lnTo>
                  <a:pt x="2657" y="908"/>
                </a:lnTo>
                <a:lnTo>
                  <a:pt x="2737" y="893"/>
                </a:lnTo>
                <a:lnTo>
                  <a:pt x="2737" y="893"/>
                </a:lnTo>
                <a:lnTo>
                  <a:pt x="2737" y="896"/>
                </a:lnTo>
                <a:lnTo>
                  <a:pt x="2737" y="896"/>
                </a:lnTo>
                <a:lnTo>
                  <a:pt x="2743" y="905"/>
                </a:lnTo>
                <a:lnTo>
                  <a:pt x="2751" y="911"/>
                </a:lnTo>
                <a:lnTo>
                  <a:pt x="2761" y="914"/>
                </a:lnTo>
                <a:lnTo>
                  <a:pt x="2772" y="916"/>
                </a:lnTo>
                <a:lnTo>
                  <a:pt x="2774" y="934"/>
                </a:lnTo>
                <a:lnTo>
                  <a:pt x="2767" y="937"/>
                </a:lnTo>
                <a:close/>
                <a:moveTo>
                  <a:pt x="2641" y="921"/>
                </a:moveTo>
                <a:lnTo>
                  <a:pt x="2641" y="921"/>
                </a:lnTo>
                <a:lnTo>
                  <a:pt x="2636" y="913"/>
                </a:lnTo>
                <a:lnTo>
                  <a:pt x="2654" y="909"/>
                </a:lnTo>
                <a:lnTo>
                  <a:pt x="2641" y="921"/>
                </a:lnTo>
                <a:close/>
                <a:moveTo>
                  <a:pt x="2642" y="940"/>
                </a:moveTo>
                <a:lnTo>
                  <a:pt x="2761" y="942"/>
                </a:lnTo>
                <a:lnTo>
                  <a:pt x="2657" y="1020"/>
                </a:lnTo>
                <a:lnTo>
                  <a:pt x="2625" y="971"/>
                </a:lnTo>
                <a:lnTo>
                  <a:pt x="2625" y="971"/>
                </a:lnTo>
                <a:lnTo>
                  <a:pt x="2631" y="965"/>
                </a:lnTo>
                <a:lnTo>
                  <a:pt x="2638" y="958"/>
                </a:lnTo>
                <a:lnTo>
                  <a:pt x="2641" y="948"/>
                </a:lnTo>
                <a:lnTo>
                  <a:pt x="2642" y="940"/>
                </a:lnTo>
                <a:lnTo>
                  <a:pt x="2642" y="940"/>
                </a:lnTo>
                <a:close/>
                <a:moveTo>
                  <a:pt x="2654" y="1023"/>
                </a:moveTo>
                <a:lnTo>
                  <a:pt x="2605" y="1059"/>
                </a:lnTo>
                <a:lnTo>
                  <a:pt x="2602" y="1059"/>
                </a:lnTo>
                <a:lnTo>
                  <a:pt x="2600" y="981"/>
                </a:lnTo>
                <a:lnTo>
                  <a:pt x="2600" y="981"/>
                </a:lnTo>
                <a:lnTo>
                  <a:pt x="2608" y="979"/>
                </a:lnTo>
                <a:lnTo>
                  <a:pt x="2608" y="979"/>
                </a:lnTo>
                <a:lnTo>
                  <a:pt x="2615" y="978"/>
                </a:lnTo>
                <a:lnTo>
                  <a:pt x="2621" y="974"/>
                </a:lnTo>
                <a:lnTo>
                  <a:pt x="2654" y="1023"/>
                </a:lnTo>
                <a:close/>
                <a:moveTo>
                  <a:pt x="2602" y="1450"/>
                </a:moveTo>
                <a:lnTo>
                  <a:pt x="2406" y="1494"/>
                </a:lnTo>
                <a:lnTo>
                  <a:pt x="2397" y="1454"/>
                </a:lnTo>
                <a:lnTo>
                  <a:pt x="2600" y="1392"/>
                </a:lnTo>
                <a:lnTo>
                  <a:pt x="2602" y="1450"/>
                </a:lnTo>
                <a:close/>
                <a:moveTo>
                  <a:pt x="2397" y="1452"/>
                </a:moveTo>
                <a:lnTo>
                  <a:pt x="2386" y="1405"/>
                </a:lnTo>
                <a:lnTo>
                  <a:pt x="2600" y="1319"/>
                </a:lnTo>
                <a:lnTo>
                  <a:pt x="2600" y="1390"/>
                </a:lnTo>
                <a:lnTo>
                  <a:pt x="2397" y="1452"/>
                </a:lnTo>
                <a:close/>
                <a:moveTo>
                  <a:pt x="2386" y="1403"/>
                </a:moveTo>
                <a:lnTo>
                  <a:pt x="2375" y="1353"/>
                </a:lnTo>
                <a:lnTo>
                  <a:pt x="2571" y="1252"/>
                </a:lnTo>
                <a:lnTo>
                  <a:pt x="2599" y="1280"/>
                </a:lnTo>
                <a:lnTo>
                  <a:pt x="2600" y="1317"/>
                </a:lnTo>
                <a:lnTo>
                  <a:pt x="2386" y="1403"/>
                </a:lnTo>
                <a:close/>
                <a:moveTo>
                  <a:pt x="2574" y="1251"/>
                </a:moveTo>
                <a:lnTo>
                  <a:pt x="2599" y="1239"/>
                </a:lnTo>
                <a:lnTo>
                  <a:pt x="2599" y="1275"/>
                </a:lnTo>
                <a:lnTo>
                  <a:pt x="2574" y="1251"/>
                </a:lnTo>
                <a:close/>
                <a:moveTo>
                  <a:pt x="2574" y="1251"/>
                </a:moveTo>
                <a:lnTo>
                  <a:pt x="2522" y="1202"/>
                </a:lnTo>
                <a:lnTo>
                  <a:pt x="2527" y="1199"/>
                </a:lnTo>
                <a:lnTo>
                  <a:pt x="2599" y="1184"/>
                </a:lnTo>
                <a:lnTo>
                  <a:pt x="2599" y="1238"/>
                </a:lnTo>
                <a:lnTo>
                  <a:pt x="2574" y="1251"/>
                </a:lnTo>
                <a:close/>
                <a:moveTo>
                  <a:pt x="2540" y="1190"/>
                </a:moveTo>
                <a:lnTo>
                  <a:pt x="2597" y="1155"/>
                </a:lnTo>
                <a:lnTo>
                  <a:pt x="2599" y="1177"/>
                </a:lnTo>
                <a:lnTo>
                  <a:pt x="2540" y="1190"/>
                </a:lnTo>
                <a:close/>
                <a:moveTo>
                  <a:pt x="2539" y="1190"/>
                </a:moveTo>
                <a:lnTo>
                  <a:pt x="2518" y="1195"/>
                </a:lnTo>
                <a:lnTo>
                  <a:pt x="2477" y="1156"/>
                </a:lnTo>
                <a:lnTo>
                  <a:pt x="2597" y="1067"/>
                </a:lnTo>
                <a:lnTo>
                  <a:pt x="2597" y="1153"/>
                </a:lnTo>
                <a:lnTo>
                  <a:pt x="2539" y="1190"/>
                </a:lnTo>
                <a:close/>
                <a:moveTo>
                  <a:pt x="2475" y="1156"/>
                </a:moveTo>
                <a:lnTo>
                  <a:pt x="2428" y="1111"/>
                </a:lnTo>
                <a:lnTo>
                  <a:pt x="2526" y="1025"/>
                </a:lnTo>
                <a:lnTo>
                  <a:pt x="2597" y="1062"/>
                </a:lnTo>
                <a:lnTo>
                  <a:pt x="2597" y="1065"/>
                </a:lnTo>
                <a:lnTo>
                  <a:pt x="2475" y="1156"/>
                </a:lnTo>
                <a:close/>
                <a:moveTo>
                  <a:pt x="2531" y="1020"/>
                </a:moveTo>
                <a:lnTo>
                  <a:pt x="2579" y="976"/>
                </a:lnTo>
                <a:lnTo>
                  <a:pt x="2579" y="976"/>
                </a:lnTo>
                <a:lnTo>
                  <a:pt x="2587" y="979"/>
                </a:lnTo>
                <a:lnTo>
                  <a:pt x="2595" y="981"/>
                </a:lnTo>
                <a:lnTo>
                  <a:pt x="2597" y="1056"/>
                </a:lnTo>
                <a:lnTo>
                  <a:pt x="2531" y="1020"/>
                </a:lnTo>
                <a:close/>
                <a:moveTo>
                  <a:pt x="2529" y="1020"/>
                </a:moveTo>
                <a:lnTo>
                  <a:pt x="2482" y="994"/>
                </a:lnTo>
                <a:lnTo>
                  <a:pt x="2558" y="958"/>
                </a:lnTo>
                <a:lnTo>
                  <a:pt x="2558" y="958"/>
                </a:lnTo>
                <a:lnTo>
                  <a:pt x="2563" y="963"/>
                </a:lnTo>
                <a:lnTo>
                  <a:pt x="2566" y="968"/>
                </a:lnTo>
                <a:lnTo>
                  <a:pt x="2573" y="973"/>
                </a:lnTo>
                <a:lnTo>
                  <a:pt x="2578" y="976"/>
                </a:lnTo>
                <a:lnTo>
                  <a:pt x="2529" y="1020"/>
                </a:lnTo>
                <a:close/>
                <a:moveTo>
                  <a:pt x="2402" y="952"/>
                </a:moveTo>
                <a:lnTo>
                  <a:pt x="2393" y="947"/>
                </a:lnTo>
                <a:lnTo>
                  <a:pt x="2433" y="896"/>
                </a:lnTo>
                <a:lnTo>
                  <a:pt x="2545" y="926"/>
                </a:lnTo>
                <a:lnTo>
                  <a:pt x="2402" y="952"/>
                </a:lnTo>
                <a:close/>
                <a:moveTo>
                  <a:pt x="2391" y="947"/>
                </a:moveTo>
                <a:lnTo>
                  <a:pt x="2318" y="908"/>
                </a:lnTo>
                <a:lnTo>
                  <a:pt x="2341" y="872"/>
                </a:lnTo>
                <a:lnTo>
                  <a:pt x="2432" y="896"/>
                </a:lnTo>
                <a:lnTo>
                  <a:pt x="2391" y="947"/>
                </a:lnTo>
                <a:close/>
                <a:moveTo>
                  <a:pt x="2318" y="908"/>
                </a:moveTo>
                <a:lnTo>
                  <a:pt x="2261" y="877"/>
                </a:lnTo>
                <a:lnTo>
                  <a:pt x="2274" y="854"/>
                </a:lnTo>
                <a:lnTo>
                  <a:pt x="2341" y="872"/>
                </a:lnTo>
                <a:lnTo>
                  <a:pt x="2318" y="908"/>
                </a:lnTo>
                <a:close/>
                <a:moveTo>
                  <a:pt x="2261" y="877"/>
                </a:moveTo>
                <a:lnTo>
                  <a:pt x="2246" y="869"/>
                </a:lnTo>
                <a:lnTo>
                  <a:pt x="2237" y="846"/>
                </a:lnTo>
                <a:lnTo>
                  <a:pt x="2272" y="854"/>
                </a:lnTo>
                <a:lnTo>
                  <a:pt x="2261" y="877"/>
                </a:lnTo>
                <a:close/>
                <a:moveTo>
                  <a:pt x="2240" y="866"/>
                </a:moveTo>
                <a:lnTo>
                  <a:pt x="2196" y="843"/>
                </a:lnTo>
                <a:lnTo>
                  <a:pt x="2199" y="836"/>
                </a:lnTo>
                <a:lnTo>
                  <a:pt x="2232" y="845"/>
                </a:lnTo>
                <a:lnTo>
                  <a:pt x="2240" y="866"/>
                </a:lnTo>
                <a:close/>
                <a:moveTo>
                  <a:pt x="2201" y="830"/>
                </a:moveTo>
                <a:lnTo>
                  <a:pt x="2214" y="801"/>
                </a:lnTo>
                <a:lnTo>
                  <a:pt x="2229" y="838"/>
                </a:lnTo>
                <a:lnTo>
                  <a:pt x="2201" y="830"/>
                </a:lnTo>
                <a:close/>
                <a:moveTo>
                  <a:pt x="2172" y="676"/>
                </a:moveTo>
                <a:lnTo>
                  <a:pt x="2212" y="551"/>
                </a:lnTo>
                <a:lnTo>
                  <a:pt x="2298" y="603"/>
                </a:lnTo>
                <a:lnTo>
                  <a:pt x="2217" y="793"/>
                </a:lnTo>
                <a:lnTo>
                  <a:pt x="2172" y="676"/>
                </a:lnTo>
                <a:close/>
                <a:moveTo>
                  <a:pt x="2214" y="799"/>
                </a:moveTo>
                <a:lnTo>
                  <a:pt x="2201" y="830"/>
                </a:lnTo>
                <a:lnTo>
                  <a:pt x="2147" y="817"/>
                </a:lnTo>
                <a:lnTo>
                  <a:pt x="2128" y="807"/>
                </a:lnTo>
                <a:lnTo>
                  <a:pt x="2169" y="682"/>
                </a:lnTo>
                <a:lnTo>
                  <a:pt x="2214" y="799"/>
                </a:lnTo>
                <a:close/>
                <a:moveTo>
                  <a:pt x="2125" y="810"/>
                </a:moveTo>
                <a:lnTo>
                  <a:pt x="2057" y="793"/>
                </a:lnTo>
                <a:lnTo>
                  <a:pt x="2060" y="776"/>
                </a:lnTo>
                <a:lnTo>
                  <a:pt x="2125" y="810"/>
                </a:lnTo>
                <a:close/>
                <a:moveTo>
                  <a:pt x="2055" y="793"/>
                </a:moveTo>
                <a:lnTo>
                  <a:pt x="1988" y="776"/>
                </a:lnTo>
                <a:lnTo>
                  <a:pt x="1995" y="742"/>
                </a:lnTo>
                <a:lnTo>
                  <a:pt x="2058" y="776"/>
                </a:lnTo>
                <a:lnTo>
                  <a:pt x="2055" y="793"/>
                </a:lnTo>
                <a:close/>
                <a:moveTo>
                  <a:pt x="1920" y="697"/>
                </a:moveTo>
                <a:lnTo>
                  <a:pt x="1807" y="635"/>
                </a:lnTo>
                <a:lnTo>
                  <a:pt x="1928" y="565"/>
                </a:lnTo>
                <a:lnTo>
                  <a:pt x="1920" y="697"/>
                </a:lnTo>
                <a:close/>
                <a:moveTo>
                  <a:pt x="1920" y="702"/>
                </a:moveTo>
                <a:lnTo>
                  <a:pt x="1917" y="757"/>
                </a:lnTo>
                <a:lnTo>
                  <a:pt x="1755" y="716"/>
                </a:lnTo>
                <a:lnTo>
                  <a:pt x="1750" y="667"/>
                </a:lnTo>
                <a:lnTo>
                  <a:pt x="1800" y="638"/>
                </a:lnTo>
                <a:lnTo>
                  <a:pt x="1920" y="702"/>
                </a:lnTo>
                <a:close/>
                <a:moveTo>
                  <a:pt x="1915" y="763"/>
                </a:moveTo>
                <a:lnTo>
                  <a:pt x="1902" y="960"/>
                </a:lnTo>
                <a:lnTo>
                  <a:pt x="1849" y="958"/>
                </a:lnTo>
                <a:lnTo>
                  <a:pt x="1847" y="820"/>
                </a:lnTo>
                <a:lnTo>
                  <a:pt x="1847" y="820"/>
                </a:lnTo>
                <a:lnTo>
                  <a:pt x="1852" y="819"/>
                </a:lnTo>
                <a:lnTo>
                  <a:pt x="1857" y="814"/>
                </a:lnTo>
                <a:lnTo>
                  <a:pt x="1860" y="806"/>
                </a:lnTo>
                <a:lnTo>
                  <a:pt x="1862" y="796"/>
                </a:lnTo>
                <a:lnTo>
                  <a:pt x="1862" y="796"/>
                </a:lnTo>
                <a:lnTo>
                  <a:pt x="1860" y="786"/>
                </a:lnTo>
                <a:lnTo>
                  <a:pt x="1857" y="778"/>
                </a:lnTo>
                <a:lnTo>
                  <a:pt x="1852" y="773"/>
                </a:lnTo>
                <a:lnTo>
                  <a:pt x="1849" y="771"/>
                </a:lnTo>
                <a:lnTo>
                  <a:pt x="1846" y="771"/>
                </a:lnTo>
                <a:lnTo>
                  <a:pt x="1846" y="771"/>
                </a:lnTo>
                <a:lnTo>
                  <a:pt x="1842" y="771"/>
                </a:lnTo>
                <a:lnTo>
                  <a:pt x="1839" y="773"/>
                </a:lnTo>
                <a:lnTo>
                  <a:pt x="1834" y="780"/>
                </a:lnTo>
                <a:lnTo>
                  <a:pt x="1831" y="788"/>
                </a:lnTo>
                <a:lnTo>
                  <a:pt x="1831" y="797"/>
                </a:lnTo>
                <a:lnTo>
                  <a:pt x="1831" y="797"/>
                </a:lnTo>
                <a:lnTo>
                  <a:pt x="1833" y="806"/>
                </a:lnTo>
                <a:lnTo>
                  <a:pt x="1836" y="814"/>
                </a:lnTo>
                <a:lnTo>
                  <a:pt x="1841" y="819"/>
                </a:lnTo>
                <a:lnTo>
                  <a:pt x="1846" y="820"/>
                </a:lnTo>
                <a:lnTo>
                  <a:pt x="1849" y="958"/>
                </a:lnTo>
                <a:lnTo>
                  <a:pt x="1782" y="955"/>
                </a:lnTo>
                <a:lnTo>
                  <a:pt x="1755" y="721"/>
                </a:lnTo>
                <a:lnTo>
                  <a:pt x="1915" y="763"/>
                </a:lnTo>
                <a:close/>
                <a:moveTo>
                  <a:pt x="1812" y="1213"/>
                </a:moveTo>
                <a:lnTo>
                  <a:pt x="1745" y="958"/>
                </a:lnTo>
                <a:lnTo>
                  <a:pt x="1782" y="960"/>
                </a:lnTo>
                <a:lnTo>
                  <a:pt x="1812" y="1213"/>
                </a:lnTo>
                <a:close/>
                <a:moveTo>
                  <a:pt x="1816" y="1252"/>
                </a:moveTo>
                <a:lnTo>
                  <a:pt x="1823" y="1306"/>
                </a:lnTo>
                <a:lnTo>
                  <a:pt x="1823" y="1306"/>
                </a:lnTo>
                <a:lnTo>
                  <a:pt x="1813" y="1312"/>
                </a:lnTo>
                <a:lnTo>
                  <a:pt x="1795" y="1320"/>
                </a:lnTo>
                <a:lnTo>
                  <a:pt x="1717" y="957"/>
                </a:lnTo>
                <a:lnTo>
                  <a:pt x="1740" y="958"/>
                </a:lnTo>
                <a:lnTo>
                  <a:pt x="1816" y="1252"/>
                </a:lnTo>
                <a:close/>
                <a:moveTo>
                  <a:pt x="1795" y="1320"/>
                </a:moveTo>
                <a:lnTo>
                  <a:pt x="1792" y="1322"/>
                </a:lnTo>
                <a:lnTo>
                  <a:pt x="1792" y="1322"/>
                </a:lnTo>
                <a:lnTo>
                  <a:pt x="1787" y="1316"/>
                </a:lnTo>
                <a:lnTo>
                  <a:pt x="1781" y="1309"/>
                </a:lnTo>
                <a:lnTo>
                  <a:pt x="1774" y="1304"/>
                </a:lnTo>
                <a:lnTo>
                  <a:pt x="1766" y="1301"/>
                </a:lnTo>
                <a:lnTo>
                  <a:pt x="1662" y="955"/>
                </a:lnTo>
                <a:lnTo>
                  <a:pt x="1716" y="957"/>
                </a:lnTo>
                <a:lnTo>
                  <a:pt x="1795" y="1320"/>
                </a:lnTo>
                <a:close/>
                <a:moveTo>
                  <a:pt x="1661" y="950"/>
                </a:moveTo>
                <a:lnTo>
                  <a:pt x="1602" y="752"/>
                </a:lnTo>
                <a:lnTo>
                  <a:pt x="1664" y="718"/>
                </a:lnTo>
                <a:lnTo>
                  <a:pt x="1714" y="953"/>
                </a:lnTo>
                <a:lnTo>
                  <a:pt x="1661" y="950"/>
                </a:lnTo>
                <a:close/>
                <a:moveTo>
                  <a:pt x="1661" y="950"/>
                </a:moveTo>
                <a:lnTo>
                  <a:pt x="1594" y="948"/>
                </a:lnTo>
                <a:lnTo>
                  <a:pt x="1532" y="793"/>
                </a:lnTo>
                <a:lnTo>
                  <a:pt x="1601" y="754"/>
                </a:lnTo>
                <a:lnTo>
                  <a:pt x="1661" y="950"/>
                </a:lnTo>
                <a:close/>
                <a:moveTo>
                  <a:pt x="1594" y="948"/>
                </a:moveTo>
                <a:lnTo>
                  <a:pt x="1544" y="945"/>
                </a:lnTo>
                <a:lnTo>
                  <a:pt x="1479" y="823"/>
                </a:lnTo>
                <a:lnTo>
                  <a:pt x="1532" y="793"/>
                </a:lnTo>
                <a:lnTo>
                  <a:pt x="1594" y="948"/>
                </a:lnTo>
                <a:close/>
                <a:moveTo>
                  <a:pt x="1477" y="820"/>
                </a:moveTo>
                <a:lnTo>
                  <a:pt x="1422" y="719"/>
                </a:lnTo>
                <a:lnTo>
                  <a:pt x="1484" y="671"/>
                </a:lnTo>
                <a:lnTo>
                  <a:pt x="1531" y="789"/>
                </a:lnTo>
                <a:lnTo>
                  <a:pt x="1477" y="820"/>
                </a:lnTo>
                <a:close/>
                <a:moveTo>
                  <a:pt x="1482" y="664"/>
                </a:moveTo>
                <a:lnTo>
                  <a:pt x="1476" y="650"/>
                </a:lnTo>
                <a:lnTo>
                  <a:pt x="1497" y="654"/>
                </a:lnTo>
                <a:lnTo>
                  <a:pt x="1482" y="664"/>
                </a:lnTo>
                <a:close/>
                <a:moveTo>
                  <a:pt x="1474" y="643"/>
                </a:moveTo>
                <a:lnTo>
                  <a:pt x="1454" y="593"/>
                </a:lnTo>
                <a:lnTo>
                  <a:pt x="1526" y="570"/>
                </a:lnTo>
                <a:lnTo>
                  <a:pt x="1526" y="570"/>
                </a:lnTo>
                <a:lnTo>
                  <a:pt x="1531" y="578"/>
                </a:lnTo>
                <a:lnTo>
                  <a:pt x="1537" y="585"/>
                </a:lnTo>
                <a:lnTo>
                  <a:pt x="1544" y="588"/>
                </a:lnTo>
                <a:lnTo>
                  <a:pt x="1552" y="588"/>
                </a:lnTo>
                <a:lnTo>
                  <a:pt x="1557" y="606"/>
                </a:lnTo>
                <a:lnTo>
                  <a:pt x="1502" y="650"/>
                </a:lnTo>
                <a:lnTo>
                  <a:pt x="1474" y="643"/>
                </a:lnTo>
                <a:close/>
                <a:moveTo>
                  <a:pt x="1472" y="643"/>
                </a:moveTo>
                <a:lnTo>
                  <a:pt x="1409" y="627"/>
                </a:lnTo>
                <a:lnTo>
                  <a:pt x="1409" y="627"/>
                </a:lnTo>
                <a:lnTo>
                  <a:pt x="1411" y="617"/>
                </a:lnTo>
                <a:lnTo>
                  <a:pt x="1409" y="607"/>
                </a:lnTo>
                <a:lnTo>
                  <a:pt x="1409" y="607"/>
                </a:lnTo>
                <a:lnTo>
                  <a:pt x="1409" y="607"/>
                </a:lnTo>
                <a:lnTo>
                  <a:pt x="1453" y="593"/>
                </a:lnTo>
                <a:lnTo>
                  <a:pt x="1472" y="643"/>
                </a:lnTo>
                <a:close/>
                <a:moveTo>
                  <a:pt x="1474" y="648"/>
                </a:moveTo>
                <a:lnTo>
                  <a:pt x="1482" y="666"/>
                </a:lnTo>
                <a:lnTo>
                  <a:pt x="1420" y="715"/>
                </a:lnTo>
                <a:lnTo>
                  <a:pt x="1390" y="656"/>
                </a:lnTo>
                <a:lnTo>
                  <a:pt x="1390" y="656"/>
                </a:lnTo>
                <a:lnTo>
                  <a:pt x="1396" y="651"/>
                </a:lnTo>
                <a:lnTo>
                  <a:pt x="1401" y="645"/>
                </a:lnTo>
                <a:lnTo>
                  <a:pt x="1406" y="638"/>
                </a:lnTo>
                <a:lnTo>
                  <a:pt x="1409" y="632"/>
                </a:lnTo>
                <a:lnTo>
                  <a:pt x="1474" y="648"/>
                </a:lnTo>
                <a:close/>
                <a:moveTo>
                  <a:pt x="1416" y="718"/>
                </a:moveTo>
                <a:lnTo>
                  <a:pt x="1409" y="723"/>
                </a:lnTo>
                <a:lnTo>
                  <a:pt x="1378" y="661"/>
                </a:lnTo>
                <a:lnTo>
                  <a:pt x="1378" y="661"/>
                </a:lnTo>
                <a:lnTo>
                  <a:pt x="1385" y="659"/>
                </a:lnTo>
                <a:lnTo>
                  <a:pt x="1416" y="718"/>
                </a:lnTo>
                <a:close/>
                <a:moveTo>
                  <a:pt x="1407" y="724"/>
                </a:moveTo>
                <a:lnTo>
                  <a:pt x="1341" y="776"/>
                </a:lnTo>
                <a:lnTo>
                  <a:pt x="1297" y="708"/>
                </a:lnTo>
                <a:lnTo>
                  <a:pt x="1339" y="654"/>
                </a:lnTo>
                <a:lnTo>
                  <a:pt x="1339" y="654"/>
                </a:lnTo>
                <a:lnTo>
                  <a:pt x="1347" y="659"/>
                </a:lnTo>
                <a:lnTo>
                  <a:pt x="1357" y="663"/>
                </a:lnTo>
                <a:lnTo>
                  <a:pt x="1367" y="663"/>
                </a:lnTo>
                <a:lnTo>
                  <a:pt x="1375" y="661"/>
                </a:lnTo>
                <a:lnTo>
                  <a:pt x="1407" y="724"/>
                </a:lnTo>
                <a:close/>
                <a:moveTo>
                  <a:pt x="1343" y="781"/>
                </a:moveTo>
                <a:lnTo>
                  <a:pt x="1394" y="866"/>
                </a:lnTo>
                <a:lnTo>
                  <a:pt x="1333" y="901"/>
                </a:lnTo>
                <a:lnTo>
                  <a:pt x="1282" y="833"/>
                </a:lnTo>
                <a:lnTo>
                  <a:pt x="1282" y="828"/>
                </a:lnTo>
                <a:lnTo>
                  <a:pt x="1343" y="781"/>
                </a:lnTo>
                <a:close/>
                <a:moveTo>
                  <a:pt x="1331" y="903"/>
                </a:moveTo>
                <a:lnTo>
                  <a:pt x="1305" y="918"/>
                </a:lnTo>
                <a:lnTo>
                  <a:pt x="1305" y="918"/>
                </a:lnTo>
                <a:lnTo>
                  <a:pt x="1300" y="911"/>
                </a:lnTo>
                <a:lnTo>
                  <a:pt x="1294" y="908"/>
                </a:lnTo>
                <a:lnTo>
                  <a:pt x="1286" y="903"/>
                </a:lnTo>
                <a:lnTo>
                  <a:pt x="1279" y="901"/>
                </a:lnTo>
                <a:lnTo>
                  <a:pt x="1282" y="835"/>
                </a:lnTo>
                <a:lnTo>
                  <a:pt x="1331" y="903"/>
                </a:lnTo>
                <a:close/>
                <a:moveTo>
                  <a:pt x="1291" y="970"/>
                </a:moveTo>
                <a:lnTo>
                  <a:pt x="1534" y="1246"/>
                </a:lnTo>
                <a:lnTo>
                  <a:pt x="1573" y="1293"/>
                </a:lnTo>
                <a:lnTo>
                  <a:pt x="1573" y="1293"/>
                </a:lnTo>
                <a:lnTo>
                  <a:pt x="1471" y="1273"/>
                </a:lnTo>
                <a:lnTo>
                  <a:pt x="1221" y="1052"/>
                </a:lnTo>
                <a:lnTo>
                  <a:pt x="1261" y="971"/>
                </a:lnTo>
                <a:lnTo>
                  <a:pt x="1261" y="971"/>
                </a:lnTo>
                <a:lnTo>
                  <a:pt x="1268" y="973"/>
                </a:lnTo>
                <a:lnTo>
                  <a:pt x="1276" y="973"/>
                </a:lnTo>
                <a:lnTo>
                  <a:pt x="1282" y="973"/>
                </a:lnTo>
                <a:lnTo>
                  <a:pt x="1291" y="970"/>
                </a:lnTo>
                <a:lnTo>
                  <a:pt x="1291" y="970"/>
                </a:lnTo>
                <a:close/>
                <a:moveTo>
                  <a:pt x="1274" y="901"/>
                </a:moveTo>
                <a:lnTo>
                  <a:pt x="1274" y="901"/>
                </a:lnTo>
                <a:lnTo>
                  <a:pt x="1266" y="903"/>
                </a:lnTo>
                <a:lnTo>
                  <a:pt x="1260" y="905"/>
                </a:lnTo>
                <a:lnTo>
                  <a:pt x="1260" y="905"/>
                </a:lnTo>
                <a:lnTo>
                  <a:pt x="1252" y="911"/>
                </a:lnTo>
                <a:lnTo>
                  <a:pt x="1245" y="918"/>
                </a:lnTo>
                <a:lnTo>
                  <a:pt x="1214" y="882"/>
                </a:lnTo>
                <a:lnTo>
                  <a:pt x="1278" y="832"/>
                </a:lnTo>
                <a:lnTo>
                  <a:pt x="1274" y="901"/>
                </a:lnTo>
                <a:close/>
                <a:moveTo>
                  <a:pt x="1245" y="919"/>
                </a:moveTo>
                <a:lnTo>
                  <a:pt x="1245" y="919"/>
                </a:lnTo>
                <a:lnTo>
                  <a:pt x="1242" y="924"/>
                </a:lnTo>
                <a:lnTo>
                  <a:pt x="1240" y="931"/>
                </a:lnTo>
                <a:lnTo>
                  <a:pt x="1239" y="937"/>
                </a:lnTo>
                <a:lnTo>
                  <a:pt x="1240" y="942"/>
                </a:lnTo>
                <a:lnTo>
                  <a:pt x="1099" y="971"/>
                </a:lnTo>
                <a:lnTo>
                  <a:pt x="1213" y="882"/>
                </a:lnTo>
                <a:lnTo>
                  <a:pt x="1245" y="919"/>
                </a:lnTo>
                <a:close/>
                <a:moveTo>
                  <a:pt x="1088" y="974"/>
                </a:moveTo>
                <a:lnTo>
                  <a:pt x="1086" y="974"/>
                </a:lnTo>
                <a:lnTo>
                  <a:pt x="1185" y="851"/>
                </a:lnTo>
                <a:lnTo>
                  <a:pt x="1209" y="879"/>
                </a:lnTo>
                <a:lnTo>
                  <a:pt x="1088" y="974"/>
                </a:lnTo>
                <a:close/>
                <a:moveTo>
                  <a:pt x="1091" y="978"/>
                </a:moveTo>
                <a:lnTo>
                  <a:pt x="1240" y="947"/>
                </a:lnTo>
                <a:lnTo>
                  <a:pt x="1240" y="947"/>
                </a:lnTo>
                <a:lnTo>
                  <a:pt x="1242" y="953"/>
                </a:lnTo>
                <a:lnTo>
                  <a:pt x="1242" y="953"/>
                </a:lnTo>
                <a:lnTo>
                  <a:pt x="1248" y="961"/>
                </a:lnTo>
                <a:lnTo>
                  <a:pt x="1256" y="968"/>
                </a:lnTo>
                <a:lnTo>
                  <a:pt x="1218" y="1049"/>
                </a:lnTo>
                <a:lnTo>
                  <a:pt x="1179" y="1015"/>
                </a:lnTo>
                <a:lnTo>
                  <a:pt x="1179" y="1015"/>
                </a:lnTo>
                <a:lnTo>
                  <a:pt x="1182" y="1009"/>
                </a:lnTo>
                <a:lnTo>
                  <a:pt x="1182" y="1002"/>
                </a:lnTo>
                <a:lnTo>
                  <a:pt x="1179" y="994"/>
                </a:lnTo>
                <a:lnTo>
                  <a:pt x="1172" y="986"/>
                </a:lnTo>
                <a:lnTo>
                  <a:pt x="1172" y="986"/>
                </a:lnTo>
                <a:lnTo>
                  <a:pt x="1164" y="981"/>
                </a:lnTo>
                <a:lnTo>
                  <a:pt x="1156" y="979"/>
                </a:lnTo>
                <a:lnTo>
                  <a:pt x="1148" y="979"/>
                </a:lnTo>
                <a:lnTo>
                  <a:pt x="1145" y="981"/>
                </a:lnTo>
                <a:lnTo>
                  <a:pt x="1141" y="983"/>
                </a:lnTo>
                <a:lnTo>
                  <a:pt x="1141" y="983"/>
                </a:lnTo>
                <a:lnTo>
                  <a:pt x="1140" y="986"/>
                </a:lnTo>
                <a:lnTo>
                  <a:pt x="1138" y="989"/>
                </a:lnTo>
                <a:lnTo>
                  <a:pt x="1140" y="997"/>
                </a:lnTo>
                <a:lnTo>
                  <a:pt x="1143" y="1005"/>
                </a:lnTo>
                <a:lnTo>
                  <a:pt x="1149" y="1013"/>
                </a:lnTo>
                <a:lnTo>
                  <a:pt x="1149" y="1013"/>
                </a:lnTo>
                <a:lnTo>
                  <a:pt x="1157" y="1018"/>
                </a:lnTo>
                <a:lnTo>
                  <a:pt x="1166" y="1020"/>
                </a:lnTo>
                <a:lnTo>
                  <a:pt x="1172" y="1020"/>
                </a:lnTo>
                <a:lnTo>
                  <a:pt x="1179" y="1017"/>
                </a:lnTo>
                <a:lnTo>
                  <a:pt x="1218" y="1051"/>
                </a:lnTo>
                <a:lnTo>
                  <a:pt x="1179" y="1127"/>
                </a:lnTo>
                <a:lnTo>
                  <a:pt x="1042" y="1028"/>
                </a:lnTo>
                <a:lnTo>
                  <a:pt x="1070" y="994"/>
                </a:lnTo>
                <a:lnTo>
                  <a:pt x="1091" y="978"/>
                </a:lnTo>
                <a:close/>
                <a:moveTo>
                  <a:pt x="1065" y="991"/>
                </a:moveTo>
                <a:lnTo>
                  <a:pt x="1029" y="1020"/>
                </a:lnTo>
                <a:lnTo>
                  <a:pt x="998" y="997"/>
                </a:lnTo>
                <a:lnTo>
                  <a:pt x="1073" y="981"/>
                </a:lnTo>
                <a:lnTo>
                  <a:pt x="1065" y="991"/>
                </a:lnTo>
                <a:close/>
                <a:moveTo>
                  <a:pt x="1028" y="1020"/>
                </a:moveTo>
                <a:lnTo>
                  <a:pt x="945" y="1085"/>
                </a:lnTo>
                <a:lnTo>
                  <a:pt x="880" y="1048"/>
                </a:lnTo>
                <a:lnTo>
                  <a:pt x="882" y="1020"/>
                </a:lnTo>
                <a:lnTo>
                  <a:pt x="997" y="997"/>
                </a:lnTo>
                <a:lnTo>
                  <a:pt x="1028" y="1020"/>
                </a:lnTo>
                <a:close/>
                <a:moveTo>
                  <a:pt x="943" y="1087"/>
                </a:moveTo>
                <a:lnTo>
                  <a:pt x="906" y="1116"/>
                </a:lnTo>
                <a:lnTo>
                  <a:pt x="906" y="1116"/>
                </a:lnTo>
                <a:lnTo>
                  <a:pt x="899" y="1109"/>
                </a:lnTo>
                <a:lnTo>
                  <a:pt x="893" y="1106"/>
                </a:lnTo>
                <a:lnTo>
                  <a:pt x="885" y="1103"/>
                </a:lnTo>
                <a:lnTo>
                  <a:pt x="877" y="1101"/>
                </a:lnTo>
                <a:lnTo>
                  <a:pt x="880" y="1049"/>
                </a:lnTo>
                <a:lnTo>
                  <a:pt x="943" y="1087"/>
                </a:lnTo>
                <a:close/>
                <a:moveTo>
                  <a:pt x="800" y="1216"/>
                </a:moveTo>
                <a:lnTo>
                  <a:pt x="755" y="1199"/>
                </a:lnTo>
                <a:lnTo>
                  <a:pt x="732" y="1148"/>
                </a:lnTo>
                <a:lnTo>
                  <a:pt x="828" y="1148"/>
                </a:lnTo>
                <a:lnTo>
                  <a:pt x="828" y="1148"/>
                </a:lnTo>
                <a:lnTo>
                  <a:pt x="828" y="1156"/>
                </a:lnTo>
                <a:lnTo>
                  <a:pt x="831" y="1163"/>
                </a:lnTo>
                <a:lnTo>
                  <a:pt x="835" y="1169"/>
                </a:lnTo>
                <a:lnTo>
                  <a:pt x="839" y="1176"/>
                </a:lnTo>
                <a:lnTo>
                  <a:pt x="800" y="1216"/>
                </a:lnTo>
                <a:close/>
                <a:moveTo>
                  <a:pt x="800" y="1218"/>
                </a:moveTo>
                <a:lnTo>
                  <a:pt x="774" y="1246"/>
                </a:lnTo>
                <a:lnTo>
                  <a:pt x="755" y="1200"/>
                </a:lnTo>
                <a:lnTo>
                  <a:pt x="800" y="1218"/>
                </a:lnTo>
                <a:close/>
                <a:moveTo>
                  <a:pt x="802" y="1322"/>
                </a:moveTo>
                <a:lnTo>
                  <a:pt x="752" y="1309"/>
                </a:lnTo>
                <a:lnTo>
                  <a:pt x="747" y="1281"/>
                </a:lnTo>
                <a:lnTo>
                  <a:pt x="773" y="1254"/>
                </a:lnTo>
                <a:lnTo>
                  <a:pt x="802" y="1322"/>
                </a:lnTo>
                <a:close/>
                <a:moveTo>
                  <a:pt x="800" y="1324"/>
                </a:moveTo>
                <a:lnTo>
                  <a:pt x="787" y="1340"/>
                </a:lnTo>
                <a:lnTo>
                  <a:pt x="787" y="1340"/>
                </a:lnTo>
                <a:lnTo>
                  <a:pt x="781" y="1337"/>
                </a:lnTo>
                <a:lnTo>
                  <a:pt x="773" y="1333"/>
                </a:lnTo>
                <a:lnTo>
                  <a:pt x="765" y="1332"/>
                </a:lnTo>
                <a:lnTo>
                  <a:pt x="757" y="1332"/>
                </a:lnTo>
                <a:lnTo>
                  <a:pt x="753" y="1311"/>
                </a:lnTo>
                <a:lnTo>
                  <a:pt x="800" y="1324"/>
                </a:lnTo>
                <a:close/>
                <a:moveTo>
                  <a:pt x="846" y="1428"/>
                </a:moveTo>
                <a:lnTo>
                  <a:pt x="883" y="1515"/>
                </a:lnTo>
                <a:lnTo>
                  <a:pt x="830" y="1509"/>
                </a:lnTo>
                <a:lnTo>
                  <a:pt x="784" y="1416"/>
                </a:lnTo>
                <a:lnTo>
                  <a:pt x="846" y="1428"/>
                </a:lnTo>
                <a:close/>
                <a:moveTo>
                  <a:pt x="883" y="1517"/>
                </a:moveTo>
                <a:lnTo>
                  <a:pt x="917" y="1596"/>
                </a:lnTo>
                <a:lnTo>
                  <a:pt x="917" y="1596"/>
                </a:lnTo>
                <a:lnTo>
                  <a:pt x="912" y="1600"/>
                </a:lnTo>
                <a:lnTo>
                  <a:pt x="873" y="1600"/>
                </a:lnTo>
                <a:lnTo>
                  <a:pt x="830" y="1510"/>
                </a:lnTo>
                <a:lnTo>
                  <a:pt x="883" y="1517"/>
                </a:lnTo>
                <a:close/>
                <a:moveTo>
                  <a:pt x="912" y="1601"/>
                </a:moveTo>
                <a:lnTo>
                  <a:pt x="912" y="1601"/>
                </a:lnTo>
                <a:lnTo>
                  <a:pt x="904" y="1609"/>
                </a:lnTo>
                <a:lnTo>
                  <a:pt x="899" y="1619"/>
                </a:lnTo>
                <a:lnTo>
                  <a:pt x="898" y="1631"/>
                </a:lnTo>
                <a:lnTo>
                  <a:pt x="899" y="1637"/>
                </a:lnTo>
                <a:lnTo>
                  <a:pt x="901" y="1642"/>
                </a:lnTo>
                <a:lnTo>
                  <a:pt x="895" y="1645"/>
                </a:lnTo>
                <a:lnTo>
                  <a:pt x="873" y="1600"/>
                </a:lnTo>
                <a:lnTo>
                  <a:pt x="912" y="1601"/>
                </a:lnTo>
                <a:close/>
                <a:moveTo>
                  <a:pt x="906" y="1679"/>
                </a:moveTo>
                <a:lnTo>
                  <a:pt x="823" y="1684"/>
                </a:lnTo>
                <a:lnTo>
                  <a:pt x="893" y="1652"/>
                </a:lnTo>
                <a:lnTo>
                  <a:pt x="906" y="1679"/>
                </a:lnTo>
                <a:close/>
                <a:moveTo>
                  <a:pt x="848" y="1890"/>
                </a:moveTo>
                <a:lnTo>
                  <a:pt x="818" y="1985"/>
                </a:lnTo>
                <a:lnTo>
                  <a:pt x="682" y="2032"/>
                </a:lnTo>
                <a:lnTo>
                  <a:pt x="573" y="1977"/>
                </a:lnTo>
                <a:lnTo>
                  <a:pt x="570" y="1965"/>
                </a:lnTo>
                <a:lnTo>
                  <a:pt x="848" y="1890"/>
                </a:lnTo>
                <a:close/>
                <a:moveTo>
                  <a:pt x="675" y="2035"/>
                </a:moveTo>
                <a:lnTo>
                  <a:pt x="609" y="2058"/>
                </a:lnTo>
                <a:lnTo>
                  <a:pt x="576" y="1983"/>
                </a:lnTo>
                <a:lnTo>
                  <a:pt x="675" y="2035"/>
                </a:lnTo>
                <a:close/>
                <a:moveTo>
                  <a:pt x="677" y="2035"/>
                </a:moveTo>
                <a:lnTo>
                  <a:pt x="784" y="2092"/>
                </a:lnTo>
                <a:lnTo>
                  <a:pt x="778" y="2110"/>
                </a:lnTo>
                <a:lnTo>
                  <a:pt x="653" y="2167"/>
                </a:lnTo>
                <a:lnTo>
                  <a:pt x="609" y="2059"/>
                </a:lnTo>
                <a:lnTo>
                  <a:pt x="677" y="2035"/>
                </a:lnTo>
                <a:close/>
                <a:moveTo>
                  <a:pt x="684" y="2259"/>
                </a:moveTo>
                <a:lnTo>
                  <a:pt x="536" y="2222"/>
                </a:lnTo>
                <a:lnTo>
                  <a:pt x="646" y="2171"/>
                </a:lnTo>
                <a:lnTo>
                  <a:pt x="684" y="2259"/>
                </a:lnTo>
                <a:close/>
                <a:moveTo>
                  <a:pt x="654" y="2168"/>
                </a:moveTo>
                <a:lnTo>
                  <a:pt x="778" y="2111"/>
                </a:lnTo>
                <a:lnTo>
                  <a:pt x="731" y="2261"/>
                </a:lnTo>
                <a:lnTo>
                  <a:pt x="718" y="2267"/>
                </a:lnTo>
                <a:lnTo>
                  <a:pt x="693" y="2261"/>
                </a:lnTo>
                <a:lnTo>
                  <a:pt x="654" y="2168"/>
                </a:lnTo>
                <a:close/>
                <a:moveTo>
                  <a:pt x="711" y="2270"/>
                </a:moveTo>
                <a:lnTo>
                  <a:pt x="700" y="2277"/>
                </a:lnTo>
                <a:lnTo>
                  <a:pt x="697" y="2267"/>
                </a:lnTo>
                <a:lnTo>
                  <a:pt x="711" y="2270"/>
                </a:lnTo>
                <a:close/>
                <a:moveTo>
                  <a:pt x="713" y="2272"/>
                </a:moveTo>
                <a:lnTo>
                  <a:pt x="726" y="2275"/>
                </a:lnTo>
                <a:lnTo>
                  <a:pt x="723" y="2285"/>
                </a:lnTo>
                <a:lnTo>
                  <a:pt x="723" y="2285"/>
                </a:lnTo>
                <a:lnTo>
                  <a:pt x="713" y="2283"/>
                </a:lnTo>
                <a:lnTo>
                  <a:pt x="703" y="2285"/>
                </a:lnTo>
                <a:lnTo>
                  <a:pt x="701" y="2279"/>
                </a:lnTo>
                <a:lnTo>
                  <a:pt x="713" y="2272"/>
                </a:lnTo>
                <a:close/>
                <a:moveTo>
                  <a:pt x="721" y="2267"/>
                </a:moveTo>
                <a:lnTo>
                  <a:pt x="729" y="2262"/>
                </a:lnTo>
                <a:lnTo>
                  <a:pt x="727" y="2269"/>
                </a:lnTo>
                <a:lnTo>
                  <a:pt x="721" y="2267"/>
                </a:lnTo>
                <a:close/>
                <a:moveTo>
                  <a:pt x="729" y="2275"/>
                </a:moveTo>
                <a:lnTo>
                  <a:pt x="857" y="2308"/>
                </a:lnTo>
                <a:lnTo>
                  <a:pt x="839" y="2321"/>
                </a:lnTo>
                <a:lnTo>
                  <a:pt x="749" y="2319"/>
                </a:lnTo>
                <a:lnTo>
                  <a:pt x="749" y="2319"/>
                </a:lnTo>
                <a:lnTo>
                  <a:pt x="749" y="2311"/>
                </a:lnTo>
                <a:lnTo>
                  <a:pt x="745" y="2305"/>
                </a:lnTo>
                <a:lnTo>
                  <a:pt x="745" y="2305"/>
                </a:lnTo>
                <a:lnTo>
                  <a:pt x="742" y="2298"/>
                </a:lnTo>
                <a:lnTo>
                  <a:pt x="737" y="2293"/>
                </a:lnTo>
                <a:lnTo>
                  <a:pt x="732" y="2288"/>
                </a:lnTo>
                <a:lnTo>
                  <a:pt x="726" y="2287"/>
                </a:lnTo>
                <a:lnTo>
                  <a:pt x="729" y="2275"/>
                </a:lnTo>
                <a:close/>
                <a:moveTo>
                  <a:pt x="749" y="2322"/>
                </a:moveTo>
                <a:lnTo>
                  <a:pt x="833" y="2326"/>
                </a:lnTo>
                <a:lnTo>
                  <a:pt x="783" y="2360"/>
                </a:lnTo>
                <a:lnTo>
                  <a:pt x="745" y="2337"/>
                </a:lnTo>
                <a:lnTo>
                  <a:pt x="745" y="2337"/>
                </a:lnTo>
                <a:lnTo>
                  <a:pt x="747" y="2331"/>
                </a:lnTo>
                <a:lnTo>
                  <a:pt x="749" y="2322"/>
                </a:lnTo>
                <a:lnTo>
                  <a:pt x="749" y="2322"/>
                </a:lnTo>
                <a:close/>
                <a:moveTo>
                  <a:pt x="835" y="2326"/>
                </a:moveTo>
                <a:lnTo>
                  <a:pt x="942" y="2329"/>
                </a:lnTo>
                <a:lnTo>
                  <a:pt x="977" y="2337"/>
                </a:lnTo>
                <a:lnTo>
                  <a:pt x="878" y="2420"/>
                </a:lnTo>
                <a:lnTo>
                  <a:pt x="784" y="2361"/>
                </a:lnTo>
                <a:lnTo>
                  <a:pt x="835" y="2326"/>
                </a:lnTo>
                <a:close/>
                <a:moveTo>
                  <a:pt x="979" y="2339"/>
                </a:moveTo>
                <a:lnTo>
                  <a:pt x="1081" y="2363"/>
                </a:lnTo>
                <a:lnTo>
                  <a:pt x="1076" y="2378"/>
                </a:lnTo>
                <a:lnTo>
                  <a:pt x="972" y="2478"/>
                </a:lnTo>
                <a:lnTo>
                  <a:pt x="880" y="2420"/>
                </a:lnTo>
                <a:lnTo>
                  <a:pt x="979" y="2339"/>
                </a:lnTo>
                <a:close/>
                <a:moveTo>
                  <a:pt x="1029" y="2519"/>
                </a:moveTo>
                <a:lnTo>
                  <a:pt x="982" y="2664"/>
                </a:lnTo>
                <a:lnTo>
                  <a:pt x="860" y="2590"/>
                </a:lnTo>
                <a:lnTo>
                  <a:pt x="971" y="2483"/>
                </a:lnTo>
                <a:lnTo>
                  <a:pt x="1029" y="2519"/>
                </a:lnTo>
                <a:close/>
                <a:moveTo>
                  <a:pt x="974" y="2480"/>
                </a:moveTo>
                <a:lnTo>
                  <a:pt x="1075" y="2381"/>
                </a:lnTo>
                <a:lnTo>
                  <a:pt x="1031" y="2516"/>
                </a:lnTo>
                <a:lnTo>
                  <a:pt x="974" y="2480"/>
                </a:lnTo>
                <a:close/>
                <a:moveTo>
                  <a:pt x="1083" y="2373"/>
                </a:moveTo>
                <a:lnTo>
                  <a:pt x="1091" y="2366"/>
                </a:lnTo>
                <a:lnTo>
                  <a:pt x="1227" y="2400"/>
                </a:lnTo>
                <a:lnTo>
                  <a:pt x="1227" y="2400"/>
                </a:lnTo>
                <a:lnTo>
                  <a:pt x="1227" y="2407"/>
                </a:lnTo>
                <a:lnTo>
                  <a:pt x="1229" y="2413"/>
                </a:lnTo>
                <a:lnTo>
                  <a:pt x="1229" y="2413"/>
                </a:lnTo>
                <a:lnTo>
                  <a:pt x="1232" y="2423"/>
                </a:lnTo>
                <a:lnTo>
                  <a:pt x="1239" y="2433"/>
                </a:lnTo>
                <a:lnTo>
                  <a:pt x="1245" y="2439"/>
                </a:lnTo>
                <a:lnTo>
                  <a:pt x="1255" y="2444"/>
                </a:lnTo>
                <a:lnTo>
                  <a:pt x="1255" y="2452"/>
                </a:lnTo>
                <a:lnTo>
                  <a:pt x="1153" y="2590"/>
                </a:lnTo>
                <a:lnTo>
                  <a:pt x="1036" y="2519"/>
                </a:lnTo>
                <a:lnTo>
                  <a:pt x="1083" y="2373"/>
                </a:lnTo>
                <a:close/>
                <a:moveTo>
                  <a:pt x="1253" y="2454"/>
                </a:moveTo>
                <a:lnTo>
                  <a:pt x="1239" y="2644"/>
                </a:lnTo>
                <a:lnTo>
                  <a:pt x="1154" y="2592"/>
                </a:lnTo>
                <a:lnTo>
                  <a:pt x="1253" y="2454"/>
                </a:lnTo>
                <a:close/>
                <a:moveTo>
                  <a:pt x="1242" y="2677"/>
                </a:moveTo>
                <a:lnTo>
                  <a:pt x="1252" y="2659"/>
                </a:lnTo>
                <a:lnTo>
                  <a:pt x="1422" y="2764"/>
                </a:lnTo>
                <a:lnTo>
                  <a:pt x="1370" y="2899"/>
                </a:lnTo>
                <a:lnTo>
                  <a:pt x="1231" y="2815"/>
                </a:lnTo>
                <a:lnTo>
                  <a:pt x="1242" y="2677"/>
                </a:lnTo>
                <a:close/>
                <a:moveTo>
                  <a:pt x="1253" y="2654"/>
                </a:moveTo>
                <a:lnTo>
                  <a:pt x="1351" y="2488"/>
                </a:lnTo>
                <a:lnTo>
                  <a:pt x="1409" y="2543"/>
                </a:lnTo>
                <a:lnTo>
                  <a:pt x="1364" y="2634"/>
                </a:lnTo>
                <a:lnTo>
                  <a:pt x="1364" y="2634"/>
                </a:lnTo>
                <a:lnTo>
                  <a:pt x="1355" y="2633"/>
                </a:lnTo>
                <a:lnTo>
                  <a:pt x="1347" y="2636"/>
                </a:lnTo>
                <a:lnTo>
                  <a:pt x="1339" y="2641"/>
                </a:lnTo>
                <a:lnTo>
                  <a:pt x="1334" y="2647"/>
                </a:lnTo>
                <a:lnTo>
                  <a:pt x="1334" y="2647"/>
                </a:lnTo>
                <a:lnTo>
                  <a:pt x="1331" y="2657"/>
                </a:lnTo>
                <a:lnTo>
                  <a:pt x="1333" y="2667"/>
                </a:lnTo>
                <a:lnTo>
                  <a:pt x="1336" y="2673"/>
                </a:lnTo>
                <a:lnTo>
                  <a:pt x="1339" y="2677"/>
                </a:lnTo>
                <a:lnTo>
                  <a:pt x="1343" y="2680"/>
                </a:lnTo>
                <a:lnTo>
                  <a:pt x="1343" y="2680"/>
                </a:lnTo>
                <a:lnTo>
                  <a:pt x="1347" y="2681"/>
                </a:lnTo>
                <a:lnTo>
                  <a:pt x="1352" y="2681"/>
                </a:lnTo>
                <a:lnTo>
                  <a:pt x="1360" y="2680"/>
                </a:lnTo>
                <a:lnTo>
                  <a:pt x="1367" y="2675"/>
                </a:lnTo>
                <a:lnTo>
                  <a:pt x="1373" y="2667"/>
                </a:lnTo>
                <a:lnTo>
                  <a:pt x="1373" y="2667"/>
                </a:lnTo>
                <a:lnTo>
                  <a:pt x="1375" y="2657"/>
                </a:lnTo>
                <a:lnTo>
                  <a:pt x="1375" y="2649"/>
                </a:lnTo>
                <a:lnTo>
                  <a:pt x="1372" y="2641"/>
                </a:lnTo>
                <a:lnTo>
                  <a:pt x="1365" y="2636"/>
                </a:lnTo>
                <a:lnTo>
                  <a:pt x="1409" y="2543"/>
                </a:lnTo>
                <a:lnTo>
                  <a:pt x="1480" y="2612"/>
                </a:lnTo>
                <a:lnTo>
                  <a:pt x="1424" y="2759"/>
                </a:lnTo>
                <a:lnTo>
                  <a:pt x="1253" y="2654"/>
                </a:lnTo>
                <a:close/>
                <a:moveTo>
                  <a:pt x="1480" y="2612"/>
                </a:moveTo>
                <a:lnTo>
                  <a:pt x="1534" y="2664"/>
                </a:lnTo>
                <a:lnTo>
                  <a:pt x="1544" y="2735"/>
                </a:lnTo>
                <a:lnTo>
                  <a:pt x="1519" y="2819"/>
                </a:lnTo>
                <a:lnTo>
                  <a:pt x="1424" y="2761"/>
                </a:lnTo>
                <a:lnTo>
                  <a:pt x="1480" y="2612"/>
                </a:lnTo>
                <a:close/>
                <a:moveTo>
                  <a:pt x="1544" y="2740"/>
                </a:moveTo>
                <a:lnTo>
                  <a:pt x="1553" y="2813"/>
                </a:lnTo>
                <a:lnTo>
                  <a:pt x="1553" y="2813"/>
                </a:lnTo>
                <a:lnTo>
                  <a:pt x="1545" y="2816"/>
                </a:lnTo>
                <a:lnTo>
                  <a:pt x="1545" y="2816"/>
                </a:lnTo>
                <a:lnTo>
                  <a:pt x="1537" y="2821"/>
                </a:lnTo>
                <a:lnTo>
                  <a:pt x="1532" y="2828"/>
                </a:lnTo>
                <a:lnTo>
                  <a:pt x="1521" y="2821"/>
                </a:lnTo>
                <a:lnTo>
                  <a:pt x="1544" y="2740"/>
                </a:lnTo>
                <a:close/>
                <a:moveTo>
                  <a:pt x="1547" y="2730"/>
                </a:moveTo>
                <a:lnTo>
                  <a:pt x="1560" y="2686"/>
                </a:lnTo>
                <a:lnTo>
                  <a:pt x="1640" y="2764"/>
                </a:lnTo>
                <a:lnTo>
                  <a:pt x="1627" y="2836"/>
                </a:lnTo>
                <a:lnTo>
                  <a:pt x="1596" y="2841"/>
                </a:lnTo>
                <a:lnTo>
                  <a:pt x="1596" y="2841"/>
                </a:lnTo>
                <a:lnTo>
                  <a:pt x="1592" y="2832"/>
                </a:lnTo>
                <a:lnTo>
                  <a:pt x="1592" y="2832"/>
                </a:lnTo>
                <a:lnTo>
                  <a:pt x="1588" y="2824"/>
                </a:lnTo>
                <a:lnTo>
                  <a:pt x="1578" y="2818"/>
                </a:lnTo>
                <a:lnTo>
                  <a:pt x="1568" y="2813"/>
                </a:lnTo>
                <a:lnTo>
                  <a:pt x="1558" y="2813"/>
                </a:lnTo>
                <a:lnTo>
                  <a:pt x="1547" y="2730"/>
                </a:lnTo>
                <a:close/>
                <a:moveTo>
                  <a:pt x="1641" y="2764"/>
                </a:moveTo>
                <a:lnTo>
                  <a:pt x="1703" y="2823"/>
                </a:lnTo>
                <a:lnTo>
                  <a:pt x="1628" y="2836"/>
                </a:lnTo>
                <a:lnTo>
                  <a:pt x="1641" y="2764"/>
                </a:lnTo>
                <a:close/>
                <a:moveTo>
                  <a:pt x="1745" y="2690"/>
                </a:moveTo>
                <a:lnTo>
                  <a:pt x="1834" y="2741"/>
                </a:lnTo>
                <a:lnTo>
                  <a:pt x="1834" y="2802"/>
                </a:lnTo>
                <a:lnTo>
                  <a:pt x="1732" y="2818"/>
                </a:lnTo>
                <a:lnTo>
                  <a:pt x="1745" y="2690"/>
                </a:lnTo>
                <a:close/>
                <a:moveTo>
                  <a:pt x="1745" y="2683"/>
                </a:moveTo>
                <a:lnTo>
                  <a:pt x="1773" y="2436"/>
                </a:lnTo>
                <a:lnTo>
                  <a:pt x="1841" y="2457"/>
                </a:lnTo>
                <a:lnTo>
                  <a:pt x="1834" y="2735"/>
                </a:lnTo>
                <a:lnTo>
                  <a:pt x="1745" y="2683"/>
                </a:lnTo>
                <a:close/>
                <a:moveTo>
                  <a:pt x="1836" y="2741"/>
                </a:moveTo>
                <a:lnTo>
                  <a:pt x="1917" y="2789"/>
                </a:lnTo>
                <a:lnTo>
                  <a:pt x="1834" y="2802"/>
                </a:lnTo>
                <a:lnTo>
                  <a:pt x="1836" y="2741"/>
                </a:lnTo>
                <a:close/>
                <a:moveTo>
                  <a:pt x="1836" y="2735"/>
                </a:moveTo>
                <a:lnTo>
                  <a:pt x="1842" y="2459"/>
                </a:lnTo>
                <a:lnTo>
                  <a:pt x="1912" y="2482"/>
                </a:lnTo>
                <a:lnTo>
                  <a:pt x="1920" y="2618"/>
                </a:lnTo>
                <a:lnTo>
                  <a:pt x="1920" y="2618"/>
                </a:lnTo>
                <a:lnTo>
                  <a:pt x="1914" y="2621"/>
                </a:lnTo>
                <a:lnTo>
                  <a:pt x="1909" y="2626"/>
                </a:lnTo>
                <a:lnTo>
                  <a:pt x="1906" y="2634"/>
                </a:lnTo>
                <a:lnTo>
                  <a:pt x="1904" y="2644"/>
                </a:lnTo>
                <a:lnTo>
                  <a:pt x="1904" y="2644"/>
                </a:lnTo>
                <a:lnTo>
                  <a:pt x="1906" y="2654"/>
                </a:lnTo>
                <a:lnTo>
                  <a:pt x="1911" y="2660"/>
                </a:lnTo>
                <a:lnTo>
                  <a:pt x="1917" y="2665"/>
                </a:lnTo>
                <a:lnTo>
                  <a:pt x="1920" y="2667"/>
                </a:lnTo>
                <a:lnTo>
                  <a:pt x="1925" y="2667"/>
                </a:lnTo>
                <a:lnTo>
                  <a:pt x="1925" y="2667"/>
                </a:lnTo>
                <a:lnTo>
                  <a:pt x="1928" y="2667"/>
                </a:lnTo>
                <a:lnTo>
                  <a:pt x="1932" y="2665"/>
                </a:lnTo>
                <a:lnTo>
                  <a:pt x="1938" y="2659"/>
                </a:lnTo>
                <a:lnTo>
                  <a:pt x="1941" y="2651"/>
                </a:lnTo>
                <a:lnTo>
                  <a:pt x="1943" y="2641"/>
                </a:lnTo>
                <a:lnTo>
                  <a:pt x="1943" y="2641"/>
                </a:lnTo>
                <a:lnTo>
                  <a:pt x="1940" y="2631"/>
                </a:lnTo>
                <a:lnTo>
                  <a:pt x="1935" y="2625"/>
                </a:lnTo>
                <a:lnTo>
                  <a:pt x="1930" y="2620"/>
                </a:lnTo>
                <a:lnTo>
                  <a:pt x="1922" y="2618"/>
                </a:lnTo>
                <a:lnTo>
                  <a:pt x="1914" y="2482"/>
                </a:lnTo>
                <a:lnTo>
                  <a:pt x="2005" y="2511"/>
                </a:lnTo>
                <a:lnTo>
                  <a:pt x="2047" y="2767"/>
                </a:lnTo>
                <a:lnTo>
                  <a:pt x="1925" y="2787"/>
                </a:lnTo>
                <a:lnTo>
                  <a:pt x="1836" y="2735"/>
                </a:lnTo>
                <a:close/>
                <a:moveTo>
                  <a:pt x="2047" y="2772"/>
                </a:moveTo>
                <a:lnTo>
                  <a:pt x="2061" y="2867"/>
                </a:lnTo>
                <a:lnTo>
                  <a:pt x="1932" y="2790"/>
                </a:lnTo>
                <a:lnTo>
                  <a:pt x="2047" y="2772"/>
                </a:lnTo>
                <a:close/>
                <a:moveTo>
                  <a:pt x="2006" y="2511"/>
                </a:moveTo>
                <a:lnTo>
                  <a:pt x="2104" y="2542"/>
                </a:lnTo>
                <a:lnTo>
                  <a:pt x="2159" y="2750"/>
                </a:lnTo>
                <a:lnTo>
                  <a:pt x="2047" y="2767"/>
                </a:lnTo>
                <a:lnTo>
                  <a:pt x="2006" y="2511"/>
                </a:lnTo>
                <a:close/>
                <a:moveTo>
                  <a:pt x="2105" y="2543"/>
                </a:moveTo>
                <a:lnTo>
                  <a:pt x="2191" y="2571"/>
                </a:lnTo>
                <a:lnTo>
                  <a:pt x="2248" y="2735"/>
                </a:lnTo>
                <a:lnTo>
                  <a:pt x="2160" y="2750"/>
                </a:lnTo>
                <a:lnTo>
                  <a:pt x="2105" y="2543"/>
                </a:lnTo>
                <a:close/>
                <a:moveTo>
                  <a:pt x="2342" y="2691"/>
                </a:moveTo>
                <a:lnTo>
                  <a:pt x="2355" y="2717"/>
                </a:lnTo>
                <a:lnTo>
                  <a:pt x="2331" y="2722"/>
                </a:lnTo>
                <a:lnTo>
                  <a:pt x="2342" y="2691"/>
                </a:lnTo>
                <a:close/>
                <a:moveTo>
                  <a:pt x="2344" y="2690"/>
                </a:moveTo>
                <a:lnTo>
                  <a:pt x="2367" y="2626"/>
                </a:lnTo>
                <a:lnTo>
                  <a:pt x="2441" y="2651"/>
                </a:lnTo>
                <a:lnTo>
                  <a:pt x="2469" y="2699"/>
                </a:lnTo>
                <a:lnTo>
                  <a:pt x="2357" y="2717"/>
                </a:lnTo>
                <a:lnTo>
                  <a:pt x="2344" y="2690"/>
                </a:lnTo>
                <a:close/>
                <a:moveTo>
                  <a:pt x="2441" y="2646"/>
                </a:moveTo>
                <a:lnTo>
                  <a:pt x="2393" y="2558"/>
                </a:lnTo>
                <a:lnTo>
                  <a:pt x="2432" y="2454"/>
                </a:lnTo>
                <a:lnTo>
                  <a:pt x="2539" y="2610"/>
                </a:lnTo>
                <a:lnTo>
                  <a:pt x="2532" y="2665"/>
                </a:lnTo>
                <a:lnTo>
                  <a:pt x="2532" y="2665"/>
                </a:lnTo>
                <a:lnTo>
                  <a:pt x="2526" y="2673"/>
                </a:lnTo>
                <a:lnTo>
                  <a:pt x="2441" y="2646"/>
                </a:lnTo>
                <a:close/>
                <a:moveTo>
                  <a:pt x="2432" y="2452"/>
                </a:moveTo>
                <a:lnTo>
                  <a:pt x="2464" y="2363"/>
                </a:lnTo>
                <a:lnTo>
                  <a:pt x="2535" y="2452"/>
                </a:lnTo>
                <a:lnTo>
                  <a:pt x="2545" y="2551"/>
                </a:lnTo>
                <a:lnTo>
                  <a:pt x="2539" y="2608"/>
                </a:lnTo>
                <a:lnTo>
                  <a:pt x="2432" y="2452"/>
                </a:lnTo>
                <a:close/>
                <a:moveTo>
                  <a:pt x="2547" y="2577"/>
                </a:moveTo>
                <a:lnTo>
                  <a:pt x="2552" y="2628"/>
                </a:lnTo>
                <a:lnTo>
                  <a:pt x="2543" y="2615"/>
                </a:lnTo>
                <a:lnTo>
                  <a:pt x="2547" y="2577"/>
                </a:lnTo>
                <a:close/>
                <a:moveTo>
                  <a:pt x="2540" y="2457"/>
                </a:moveTo>
                <a:lnTo>
                  <a:pt x="2555" y="2475"/>
                </a:lnTo>
                <a:lnTo>
                  <a:pt x="2548" y="2532"/>
                </a:lnTo>
                <a:lnTo>
                  <a:pt x="2540" y="2457"/>
                </a:lnTo>
                <a:close/>
                <a:moveTo>
                  <a:pt x="2540" y="2456"/>
                </a:moveTo>
                <a:lnTo>
                  <a:pt x="2527" y="2311"/>
                </a:lnTo>
                <a:lnTo>
                  <a:pt x="2569" y="2353"/>
                </a:lnTo>
                <a:lnTo>
                  <a:pt x="2555" y="2474"/>
                </a:lnTo>
                <a:lnTo>
                  <a:pt x="2540" y="2456"/>
                </a:lnTo>
                <a:close/>
                <a:moveTo>
                  <a:pt x="2574" y="2360"/>
                </a:moveTo>
                <a:lnTo>
                  <a:pt x="2628" y="2415"/>
                </a:lnTo>
                <a:lnTo>
                  <a:pt x="2599" y="2527"/>
                </a:lnTo>
                <a:lnTo>
                  <a:pt x="2560" y="2478"/>
                </a:lnTo>
                <a:lnTo>
                  <a:pt x="2574" y="2360"/>
                </a:lnTo>
                <a:close/>
                <a:moveTo>
                  <a:pt x="2631" y="2418"/>
                </a:moveTo>
                <a:lnTo>
                  <a:pt x="2717" y="2509"/>
                </a:lnTo>
                <a:lnTo>
                  <a:pt x="2652" y="2594"/>
                </a:lnTo>
                <a:lnTo>
                  <a:pt x="2602" y="2530"/>
                </a:lnTo>
                <a:lnTo>
                  <a:pt x="2631" y="2418"/>
                </a:lnTo>
                <a:close/>
                <a:moveTo>
                  <a:pt x="2722" y="2512"/>
                </a:moveTo>
                <a:lnTo>
                  <a:pt x="2737" y="2529"/>
                </a:lnTo>
                <a:lnTo>
                  <a:pt x="2657" y="2597"/>
                </a:lnTo>
                <a:lnTo>
                  <a:pt x="2722" y="2512"/>
                </a:lnTo>
                <a:close/>
                <a:moveTo>
                  <a:pt x="2719" y="2508"/>
                </a:moveTo>
                <a:lnTo>
                  <a:pt x="2631" y="2417"/>
                </a:lnTo>
                <a:lnTo>
                  <a:pt x="2655" y="2322"/>
                </a:lnTo>
                <a:lnTo>
                  <a:pt x="2654" y="2321"/>
                </a:lnTo>
                <a:lnTo>
                  <a:pt x="2655" y="2321"/>
                </a:lnTo>
                <a:lnTo>
                  <a:pt x="2670" y="2256"/>
                </a:lnTo>
                <a:lnTo>
                  <a:pt x="2821" y="2374"/>
                </a:lnTo>
                <a:lnTo>
                  <a:pt x="2719" y="2508"/>
                </a:lnTo>
                <a:close/>
                <a:moveTo>
                  <a:pt x="2881" y="2272"/>
                </a:moveTo>
                <a:lnTo>
                  <a:pt x="2886" y="2274"/>
                </a:lnTo>
                <a:lnTo>
                  <a:pt x="2886" y="2290"/>
                </a:lnTo>
                <a:lnTo>
                  <a:pt x="2853" y="2332"/>
                </a:lnTo>
                <a:lnTo>
                  <a:pt x="2881" y="2272"/>
                </a:lnTo>
                <a:close/>
                <a:moveTo>
                  <a:pt x="2876" y="2100"/>
                </a:moveTo>
                <a:lnTo>
                  <a:pt x="2938" y="2080"/>
                </a:lnTo>
                <a:lnTo>
                  <a:pt x="2957" y="2087"/>
                </a:lnTo>
                <a:lnTo>
                  <a:pt x="2888" y="2243"/>
                </a:lnTo>
                <a:lnTo>
                  <a:pt x="2876" y="2100"/>
                </a:lnTo>
                <a:close/>
                <a:moveTo>
                  <a:pt x="2972" y="2095"/>
                </a:moveTo>
                <a:lnTo>
                  <a:pt x="3000" y="2106"/>
                </a:lnTo>
                <a:lnTo>
                  <a:pt x="3000" y="2106"/>
                </a:lnTo>
                <a:lnTo>
                  <a:pt x="2998" y="2113"/>
                </a:lnTo>
                <a:lnTo>
                  <a:pt x="3000" y="2121"/>
                </a:lnTo>
                <a:lnTo>
                  <a:pt x="3003" y="2128"/>
                </a:lnTo>
                <a:lnTo>
                  <a:pt x="3006" y="2132"/>
                </a:lnTo>
                <a:lnTo>
                  <a:pt x="2944" y="2214"/>
                </a:lnTo>
                <a:lnTo>
                  <a:pt x="2972" y="2095"/>
                </a:lnTo>
                <a:close/>
                <a:moveTo>
                  <a:pt x="3001" y="2105"/>
                </a:moveTo>
                <a:lnTo>
                  <a:pt x="2972" y="2093"/>
                </a:lnTo>
                <a:lnTo>
                  <a:pt x="2978" y="2067"/>
                </a:lnTo>
                <a:lnTo>
                  <a:pt x="3048" y="2045"/>
                </a:lnTo>
                <a:lnTo>
                  <a:pt x="3048" y="2045"/>
                </a:lnTo>
                <a:lnTo>
                  <a:pt x="3055" y="2054"/>
                </a:lnTo>
                <a:lnTo>
                  <a:pt x="3061" y="2061"/>
                </a:lnTo>
                <a:lnTo>
                  <a:pt x="3035" y="2095"/>
                </a:lnTo>
                <a:lnTo>
                  <a:pt x="3035" y="2095"/>
                </a:lnTo>
                <a:lnTo>
                  <a:pt x="3032" y="2093"/>
                </a:lnTo>
                <a:lnTo>
                  <a:pt x="3032" y="2093"/>
                </a:lnTo>
                <a:lnTo>
                  <a:pt x="3022" y="2092"/>
                </a:lnTo>
                <a:lnTo>
                  <a:pt x="3014" y="2093"/>
                </a:lnTo>
                <a:lnTo>
                  <a:pt x="3006" y="2098"/>
                </a:lnTo>
                <a:lnTo>
                  <a:pt x="3001" y="2105"/>
                </a:lnTo>
                <a:lnTo>
                  <a:pt x="3001" y="2105"/>
                </a:lnTo>
                <a:close/>
                <a:moveTo>
                  <a:pt x="3045" y="2029"/>
                </a:moveTo>
                <a:lnTo>
                  <a:pt x="3045" y="2029"/>
                </a:lnTo>
                <a:lnTo>
                  <a:pt x="3047" y="2038"/>
                </a:lnTo>
                <a:lnTo>
                  <a:pt x="2980" y="2061"/>
                </a:lnTo>
                <a:lnTo>
                  <a:pt x="2987" y="2035"/>
                </a:lnTo>
                <a:lnTo>
                  <a:pt x="3006" y="1991"/>
                </a:lnTo>
                <a:lnTo>
                  <a:pt x="3051" y="2006"/>
                </a:lnTo>
                <a:lnTo>
                  <a:pt x="3051" y="2006"/>
                </a:lnTo>
                <a:lnTo>
                  <a:pt x="3047" y="2016"/>
                </a:lnTo>
                <a:lnTo>
                  <a:pt x="3045" y="2029"/>
                </a:lnTo>
                <a:lnTo>
                  <a:pt x="3045" y="2029"/>
                </a:lnTo>
                <a:close/>
                <a:moveTo>
                  <a:pt x="3001" y="1988"/>
                </a:moveTo>
                <a:lnTo>
                  <a:pt x="2998" y="1986"/>
                </a:lnTo>
                <a:lnTo>
                  <a:pt x="3021" y="1887"/>
                </a:lnTo>
                <a:lnTo>
                  <a:pt x="3037" y="1892"/>
                </a:lnTo>
                <a:lnTo>
                  <a:pt x="3040" y="1900"/>
                </a:lnTo>
                <a:lnTo>
                  <a:pt x="3001" y="1988"/>
                </a:lnTo>
                <a:close/>
                <a:moveTo>
                  <a:pt x="3110" y="1759"/>
                </a:moveTo>
                <a:lnTo>
                  <a:pt x="3110" y="1759"/>
                </a:lnTo>
                <a:lnTo>
                  <a:pt x="3116" y="1761"/>
                </a:lnTo>
                <a:lnTo>
                  <a:pt x="3097" y="1903"/>
                </a:lnTo>
                <a:lnTo>
                  <a:pt x="3050" y="1892"/>
                </a:lnTo>
                <a:lnTo>
                  <a:pt x="3110" y="1759"/>
                </a:lnTo>
                <a:close/>
                <a:moveTo>
                  <a:pt x="3115" y="1673"/>
                </a:moveTo>
                <a:lnTo>
                  <a:pt x="3115" y="1673"/>
                </a:lnTo>
                <a:lnTo>
                  <a:pt x="3108" y="1674"/>
                </a:lnTo>
                <a:lnTo>
                  <a:pt x="3102" y="1678"/>
                </a:lnTo>
                <a:lnTo>
                  <a:pt x="3087" y="1655"/>
                </a:lnTo>
                <a:lnTo>
                  <a:pt x="3087" y="1655"/>
                </a:lnTo>
                <a:lnTo>
                  <a:pt x="3095" y="1652"/>
                </a:lnTo>
                <a:lnTo>
                  <a:pt x="3095" y="1652"/>
                </a:lnTo>
                <a:lnTo>
                  <a:pt x="3102" y="1648"/>
                </a:lnTo>
                <a:lnTo>
                  <a:pt x="3107" y="1644"/>
                </a:lnTo>
                <a:lnTo>
                  <a:pt x="3110" y="1637"/>
                </a:lnTo>
                <a:lnTo>
                  <a:pt x="3113" y="1631"/>
                </a:lnTo>
                <a:lnTo>
                  <a:pt x="3115" y="1624"/>
                </a:lnTo>
                <a:lnTo>
                  <a:pt x="3115" y="1618"/>
                </a:lnTo>
                <a:lnTo>
                  <a:pt x="3115" y="1611"/>
                </a:lnTo>
                <a:lnTo>
                  <a:pt x="3112" y="1605"/>
                </a:lnTo>
                <a:lnTo>
                  <a:pt x="3112" y="1605"/>
                </a:lnTo>
                <a:lnTo>
                  <a:pt x="3108" y="1598"/>
                </a:lnTo>
                <a:lnTo>
                  <a:pt x="3103" y="1593"/>
                </a:lnTo>
                <a:lnTo>
                  <a:pt x="3099" y="1590"/>
                </a:lnTo>
                <a:lnTo>
                  <a:pt x="3094" y="1587"/>
                </a:lnTo>
                <a:lnTo>
                  <a:pt x="3089" y="1585"/>
                </a:lnTo>
                <a:lnTo>
                  <a:pt x="3082" y="1583"/>
                </a:lnTo>
                <a:lnTo>
                  <a:pt x="3076" y="1583"/>
                </a:lnTo>
                <a:lnTo>
                  <a:pt x="3069" y="1585"/>
                </a:lnTo>
                <a:lnTo>
                  <a:pt x="3024" y="1475"/>
                </a:lnTo>
                <a:lnTo>
                  <a:pt x="3154" y="1460"/>
                </a:lnTo>
                <a:lnTo>
                  <a:pt x="3128" y="1671"/>
                </a:lnTo>
                <a:lnTo>
                  <a:pt x="3128" y="1671"/>
                </a:lnTo>
                <a:lnTo>
                  <a:pt x="3121" y="1671"/>
                </a:lnTo>
                <a:lnTo>
                  <a:pt x="3115" y="1673"/>
                </a:lnTo>
                <a:lnTo>
                  <a:pt x="3115" y="1673"/>
                </a:lnTo>
                <a:close/>
                <a:moveTo>
                  <a:pt x="3160" y="1458"/>
                </a:moveTo>
                <a:lnTo>
                  <a:pt x="3267" y="1445"/>
                </a:lnTo>
                <a:lnTo>
                  <a:pt x="3267" y="1445"/>
                </a:lnTo>
                <a:lnTo>
                  <a:pt x="3267" y="1455"/>
                </a:lnTo>
                <a:lnTo>
                  <a:pt x="3267" y="1455"/>
                </a:lnTo>
                <a:lnTo>
                  <a:pt x="3271" y="1463"/>
                </a:lnTo>
                <a:lnTo>
                  <a:pt x="3274" y="1470"/>
                </a:lnTo>
                <a:lnTo>
                  <a:pt x="3279" y="1476"/>
                </a:lnTo>
                <a:lnTo>
                  <a:pt x="3284" y="1481"/>
                </a:lnTo>
                <a:lnTo>
                  <a:pt x="3149" y="1678"/>
                </a:lnTo>
                <a:lnTo>
                  <a:pt x="3149" y="1678"/>
                </a:lnTo>
                <a:lnTo>
                  <a:pt x="3141" y="1674"/>
                </a:lnTo>
                <a:lnTo>
                  <a:pt x="3133" y="1673"/>
                </a:lnTo>
                <a:lnTo>
                  <a:pt x="3160" y="1458"/>
                </a:lnTo>
                <a:close/>
                <a:moveTo>
                  <a:pt x="3154" y="1458"/>
                </a:moveTo>
                <a:lnTo>
                  <a:pt x="3024" y="1475"/>
                </a:lnTo>
                <a:lnTo>
                  <a:pt x="2978" y="1367"/>
                </a:lnTo>
                <a:lnTo>
                  <a:pt x="3172" y="1325"/>
                </a:lnTo>
                <a:lnTo>
                  <a:pt x="3154" y="1458"/>
                </a:lnTo>
                <a:close/>
                <a:moveTo>
                  <a:pt x="2978" y="1367"/>
                </a:moveTo>
                <a:lnTo>
                  <a:pt x="2951" y="1301"/>
                </a:lnTo>
                <a:lnTo>
                  <a:pt x="2951" y="1301"/>
                </a:lnTo>
                <a:lnTo>
                  <a:pt x="2959" y="1303"/>
                </a:lnTo>
                <a:lnTo>
                  <a:pt x="2969" y="1303"/>
                </a:lnTo>
                <a:lnTo>
                  <a:pt x="2969" y="1303"/>
                </a:lnTo>
                <a:lnTo>
                  <a:pt x="2977" y="1298"/>
                </a:lnTo>
                <a:lnTo>
                  <a:pt x="2983" y="1291"/>
                </a:lnTo>
                <a:lnTo>
                  <a:pt x="2987" y="1283"/>
                </a:lnTo>
                <a:lnTo>
                  <a:pt x="2987" y="1278"/>
                </a:lnTo>
                <a:lnTo>
                  <a:pt x="2987" y="1273"/>
                </a:lnTo>
                <a:lnTo>
                  <a:pt x="2987" y="1273"/>
                </a:lnTo>
                <a:lnTo>
                  <a:pt x="2982" y="1267"/>
                </a:lnTo>
                <a:lnTo>
                  <a:pt x="2977" y="1262"/>
                </a:lnTo>
                <a:lnTo>
                  <a:pt x="2969" y="1260"/>
                </a:lnTo>
                <a:lnTo>
                  <a:pt x="2961" y="1259"/>
                </a:lnTo>
                <a:lnTo>
                  <a:pt x="2961" y="1259"/>
                </a:lnTo>
                <a:lnTo>
                  <a:pt x="2961" y="1249"/>
                </a:lnTo>
                <a:lnTo>
                  <a:pt x="2961" y="1242"/>
                </a:lnTo>
                <a:lnTo>
                  <a:pt x="2957" y="1238"/>
                </a:lnTo>
                <a:lnTo>
                  <a:pt x="2957" y="1238"/>
                </a:lnTo>
                <a:lnTo>
                  <a:pt x="2954" y="1231"/>
                </a:lnTo>
                <a:lnTo>
                  <a:pt x="2951" y="1226"/>
                </a:lnTo>
                <a:lnTo>
                  <a:pt x="2946" y="1223"/>
                </a:lnTo>
                <a:lnTo>
                  <a:pt x="2939" y="1220"/>
                </a:lnTo>
                <a:lnTo>
                  <a:pt x="2935" y="1218"/>
                </a:lnTo>
                <a:lnTo>
                  <a:pt x="2928" y="1216"/>
                </a:lnTo>
                <a:lnTo>
                  <a:pt x="2922" y="1216"/>
                </a:lnTo>
                <a:lnTo>
                  <a:pt x="2915" y="1218"/>
                </a:lnTo>
                <a:lnTo>
                  <a:pt x="2907" y="1195"/>
                </a:lnTo>
                <a:lnTo>
                  <a:pt x="2918" y="1190"/>
                </a:lnTo>
                <a:lnTo>
                  <a:pt x="3180" y="1260"/>
                </a:lnTo>
                <a:lnTo>
                  <a:pt x="3172" y="1324"/>
                </a:lnTo>
                <a:lnTo>
                  <a:pt x="2978" y="1367"/>
                </a:lnTo>
                <a:close/>
                <a:moveTo>
                  <a:pt x="2905" y="1194"/>
                </a:moveTo>
                <a:lnTo>
                  <a:pt x="2902" y="1186"/>
                </a:lnTo>
                <a:lnTo>
                  <a:pt x="2917" y="1190"/>
                </a:lnTo>
                <a:lnTo>
                  <a:pt x="2905" y="1194"/>
                </a:lnTo>
                <a:close/>
                <a:moveTo>
                  <a:pt x="2909" y="1221"/>
                </a:moveTo>
                <a:lnTo>
                  <a:pt x="2909" y="1221"/>
                </a:lnTo>
                <a:lnTo>
                  <a:pt x="2902" y="1226"/>
                </a:lnTo>
                <a:lnTo>
                  <a:pt x="2897" y="1229"/>
                </a:lnTo>
                <a:lnTo>
                  <a:pt x="2894" y="1236"/>
                </a:lnTo>
                <a:lnTo>
                  <a:pt x="2891" y="1242"/>
                </a:lnTo>
                <a:lnTo>
                  <a:pt x="2891" y="1249"/>
                </a:lnTo>
                <a:lnTo>
                  <a:pt x="2889" y="1255"/>
                </a:lnTo>
                <a:lnTo>
                  <a:pt x="2891" y="1262"/>
                </a:lnTo>
                <a:lnTo>
                  <a:pt x="2894" y="1268"/>
                </a:lnTo>
                <a:lnTo>
                  <a:pt x="2894" y="1268"/>
                </a:lnTo>
                <a:lnTo>
                  <a:pt x="2897" y="1273"/>
                </a:lnTo>
                <a:lnTo>
                  <a:pt x="2901" y="1278"/>
                </a:lnTo>
                <a:lnTo>
                  <a:pt x="2905" y="1281"/>
                </a:lnTo>
                <a:lnTo>
                  <a:pt x="2910" y="1285"/>
                </a:lnTo>
                <a:lnTo>
                  <a:pt x="2904" y="1298"/>
                </a:lnTo>
                <a:lnTo>
                  <a:pt x="2855" y="1312"/>
                </a:lnTo>
                <a:lnTo>
                  <a:pt x="2805" y="1239"/>
                </a:lnTo>
                <a:lnTo>
                  <a:pt x="2805" y="1236"/>
                </a:lnTo>
                <a:lnTo>
                  <a:pt x="2899" y="1199"/>
                </a:lnTo>
                <a:lnTo>
                  <a:pt x="2909" y="1221"/>
                </a:lnTo>
                <a:close/>
                <a:moveTo>
                  <a:pt x="2805" y="1234"/>
                </a:moveTo>
                <a:lnTo>
                  <a:pt x="2798" y="1168"/>
                </a:lnTo>
                <a:lnTo>
                  <a:pt x="2798" y="1168"/>
                </a:lnTo>
                <a:lnTo>
                  <a:pt x="2803" y="1160"/>
                </a:lnTo>
                <a:lnTo>
                  <a:pt x="2892" y="1184"/>
                </a:lnTo>
                <a:lnTo>
                  <a:pt x="2897" y="1197"/>
                </a:lnTo>
                <a:lnTo>
                  <a:pt x="2805" y="1234"/>
                </a:lnTo>
                <a:close/>
                <a:moveTo>
                  <a:pt x="2805" y="1155"/>
                </a:moveTo>
                <a:lnTo>
                  <a:pt x="2805" y="1155"/>
                </a:lnTo>
                <a:lnTo>
                  <a:pt x="2805" y="1145"/>
                </a:lnTo>
                <a:lnTo>
                  <a:pt x="2805" y="1145"/>
                </a:lnTo>
                <a:lnTo>
                  <a:pt x="2803" y="1134"/>
                </a:lnTo>
                <a:lnTo>
                  <a:pt x="2858" y="1106"/>
                </a:lnTo>
                <a:lnTo>
                  <a:pt x="2889" y="1177"/>
                </a:lnTo>
                <a:lnTo>
                  <a:pt x="2805" y="1155"/>
                </a:lnTo>
                <a:close/>
                <a:moveTo>
                  <a:pt x="2803" y="1132"/>
                </a:moveTo>
                <a:lnTo>
                  <a:pt x="2803" y="1132"/>
                </a:lnTo>
                <a:lnTo>
                  <a:pt x="2800" y="1124"/>
                </a:lnTo>
                <a:lnTo>
                  <a:pt x="2795" y="1116"/>
                </a:lnTo>
                <a:lnTo>
                  <a:pt x="2787" y="1036"/>
                </a:lnTo>
                <a:lnTo>
                  <a:pt x="2821" y="1015"/>
                </a:lnTo>
                <a:lnTo>
                  <a:pt x="2858" y="1103"/>
                </a:lnTo>
                <a:lnTo>
                  <a:pt x="2803" y="1132"/>
                </a:lnTo>
                <a:close/>
                <a:moveTo>
                  <a:pt x="2790" y="1111"/>
                </a:moveTo>
                <a:lnTo>
                  <a:pt x="2790" y="1111"/>
                </a:lnTo>
                <a:lnTo>
                  <a:pt x="2779" y="1104"/>
                </a:lnTo>
                <a:lnTo>
                  <a:pt x="2772" y="1103"/>
                </a:lnTo>
                <a:lnTo>
                  <a:pt x="2766" y="1101"/>
                </a:lnTo>
                <a:lnTo>
                  <a:pt x="2771" y="1046"/>
                </a:lnTo>
                <a:lnTo>
                  <a:pt x="2784" y="1039"/>
                </a:lnTo>
                <a:lnTo>
                  <a:pt x="2790" y="1111"/>
                </a:lnTo>
                <a:close/>
                <a:moveTo>
                  <a:pt x="2771" y="1044"/>
                </a:moveTo>
                <a:lnTo>
                  <a:pt x="2777" y="971"/>
                </a:lnTo>
                <a:lnTo>
                  <a:pt x="2782" y="1038"/>
                </a:lnTo>
                <a:lnTo>
                  <a:pt x="2771" y="1044"/>
                </a:lnTo>
                <a:close/>
                <a:moveTo>
                  <a:pt x="2737" y="867"/>
                </a:moveTo>
                <a:lnTo>
                  <a:pt x="2737" y="867"/>
                </a:lnTo>
                <a:lnTo>
                  <a:pt x="2733" y="879"/>
                </a:lnTo>
                <a:lnTo>
                  <a:pt x="2735" y="888"/>
                </a:lnTo>
                <a:lnTo>
                  <a:pt x="2664" y="903"/>
                </a:lnTo>
                <a:lnTo>
                  <a:pt x="2716" y="856"/>
                </a:lnTo>
                <a:lnTo>
                  <a:pt x="2737" y="867"/>
                </a:lnTo>
                <a:close/>
                <a:moveTo>
                  <a:pt x="2660" y="903"/>
                </a:moveTo>
                <a:lnTo>
                  <a:pt x="2633" y="908"/>
                </a:lnTo>
                <a:lnTo>
                  <a:pt x="2633" y="908"/>
                </a:lnTo>
                <a:lnTo>
                  <a:pt x="2625" y="900"/>
                </a:lnTo>
                <a:lnTo>
                  <a:pt x="2617" y="895"/>
                </a:lnTo>
                <a:lnTo>
                  <a:pt x="2605" y="892"/>
                </a:lnTo>
                <a:lnTo>
                  <a:pt x="2594" y="892"/>
                </a:lnTo>
                <a:lnTo>
                  <a:pt x="2574" y="770"/>
                </a:lnTo>
                <a:lnTo>
                  <a:pt x="2714" y="854"/>
                </a:lnTo>
                <a:lnTo>
                  <a:pt x="2660" y="903"/>
                </a:lnTo>
                <a:close/>
                <a:moveTo>
                  <a:pt x="2587" y="892"/>
                </a:moveTo>
                <a:lnTo>
                  <a:pt x="2587" y="892"/>
                </a:lnTo>
                <a:lnTo>
                  <a:pt x="2587" y="892"/>
                </a:lnTo>
                <a:lnTo>
                  <a:pt x="2587" y="892"/>
                </a:lnTo>
                <a:lnTo>
                  <a:pt x="2576" y="896"/>
                </a:lnTo>
                <a:lnTo>
                  <a:pt x="2566" y="903"/>
                </a:lnTo>
                <a:lnTo>
                  <a:pt x="2560" y="911"/>
                </a:lnTo>
                <a:lnTo>
                  <a:pt x="2555" y="922"/>
                </a:lnTo>
                <a:lnTo>
                  <a:pt x="2436" y="892"/>
                </a:lnTo>
                <a:lnTo>
                  <a:pt x="2547" y="754"/>
                </a:lnTo>
                <a:lnTo>
                  <a:pt x="2568" y="767"/>
                </a:lnTo>
                <a:lnTo>
                  <a:pt x="2587" y="892"/>
                </a:lnTo>
                <a:close/>
                <a:moveTo>
                  <a:pt x="2552" y="745"/>
                </a:moveTo>
                <a:lnTo>
                  <a:pt x="2563" y="732"/>
                </a:lnTo>
                <a:lnTo>
                  <a:pt x="2566" y="755"/>
                </a:lnTo>
                <a:lnTo>
                  <a:pt x="2552" y="745"/>
                </a:lnTo>
                <a:close/>
                <a:moveTo>
                  <a:pt x="2552" y="745"/>
                </a:moveTo>
                <a:lnTo>
                  <a:pt x="2459" y="690"/>
                </a:lnTo>
                <a:lnTo>
                  <a:pt x="2537" y="570"/>
                </a:lnTo>
                <a:lnTo>
                  <a:pt x="2563" y="731"/>
                </a:lnTo>
                <a:lnTo>
                  <a:pt x="2552" y="745"/>
                </a:lnTo>
                <a:close/>
                <a:moveTo>
                  <a:pt x="2545" y="752"/>
                </a:moveTo>
                <a:lnTo>
                  <a:pt x="2435" y="892"/>
                </a:lnTo>
                <a:lnTo>
                  <a:pt x="2344" y="867"/>
                </a:lnTo>
                <a:lnTo>
                  <a:pt x="2454" y="697"/>
                </a:lnTo>
                <a:lnTo>
                  <a:pt x="2545" y="752"/>
                </a:lnTo>
                <a:close/>
                <a:moveTo>
                  <a:pt x="2344" y="867"/>
                </a:moveTo>
                <a:lnTo>
                  <a:pt x="2277" y="849"/>
                </a:lnTo>
                <a:lnTo>
                  <a:pt x="2302" y="804"/>
                </a:lnTo>
                <a:lnTo>
                  <a:pt x="2302" y="804"/>
                </a:lnTo>
                <a:lnTo>
                  <a:pt x="2308" y="806"/>
                </a:lnTo>
                <a:lnTo>
                  <a:pt x="2316" y="802"/>
                </a:lnTo>
                <a:lnTo>
                  <a:pt x="2323" y="797"/>
                </a:lnTo>
                <a:lnTo>
                  <a:pt x="2329" y="791"/>
                </a:lnTo>
                <a:lnTo>
                  <a:pt x="2329" y="791"/>
                </a:lnTo>
                <a:lnTo>
                  <a:pt x="2333" y="781"/>
                </a:lnTo>
                <a:lnTo>
                  <a:pt x="2333" y="773"/>
                </a:lnTo>
                <a:lnTo>
                  <a:pt x="2331" y="765"/>
                </a:lnTo>
                <a:lnTo>
                  <a:pt x="2328" y="762"/>
                </a:lnTo>
                <a:lnTo>
                  <a:pt x="2324" y="760"/>
                </a:lnTo>
                <a:lnTo>
                  <a:pt x="2324" y="760"/>
                </a:lnTo>
                <a:lnTo>
                  <a:pt x="2321" y="758"/>
                </a:lnTo>
                <a:lnTo>
                  <a:pt x="2318" y="758"/>
                </a:lnTo>
                <a:lnTo>
                  <a:pt x="2310" y="760"/>
                </a:lnTo>
                <a:lnTo>
                  <a:pt x="2303" y="765"/>
                </a:lnTo>
                <a:lnTo>
                  <a:pt x="2297" y="773"/>
                </a:lnTo>
                <a:lnTo>
                  <a:pt x="2297" y="773"/>
                </a:lnTo>
                <a:lnTo>
                  <a:pt x="2294" y="783"/>
                </a:lnTo>
                <a:lnTo>
                  <a:pt x="2294" y="791"/>
                </a:lnTo>
                <a:lnTo>
                  <a:pt x="2297" y="797"/>
                </a:lnTo>
                <a:lnTo>
                  <a:pt x="2300" y="802"/>
                </a:lnTo>
                <a:lnTo>
                  <a:pt x="2276" y="849"/>
                </a:lnTo>
                <a:lnTo>
                  <a:pt x="2235" y="840"/>
                </a:lnTo>
                <a:lnTo>
                  <a:pt x="2217" y="794"/>
                </a:lnTo>
                <a:lnTo>
                  <a:pt x="2300" y="603"/>
                </a:lnTo>
                <a:lnTo>
                  <a:pt x="2454" y="697"/>
                </a:lnTo>
                <a:lnTo>
                  <a:pt x="2344" y="867"/>
                </a:lnTo>
                <a:close/>
                <a:moveTo>
                  <a:pt x="2214" y="541"/>
                </a:moveTo>
                <a:lnTo>
                  <a:pt x="2169" y="513"/>
                </a:lnTo>
                <a:lnTo>
                  <a:pt x="2225" y="508"/>
                </a:lnTo>
                <a:lnTo>
                  <a:pt x="2214" y="541"/>
                </a:lnTo>
                <a:close/>
                <a:moveTo>
                  <a:pt x="2211" y="549"/>
                </a:moveTo>
                <a:lnTo>
                  <a:pt x="2170" y="674"/>
                </a:lnTo>
                <a:lnTo>
                  <a:pt x="2117" y="536"/>
                </a:lnTo>
                <a:lnTo>
                  <a:pt x="2122" y="516"/>
                </a:lnTo>
                <a:lnTo>
                  <a:pt x="2154" y="515"/>
                </a:lnTo>
                <a:lnTo>
                  <a:pt x="2211" y="549"/>
                </a:lnTo>
                <a:close/>
                <a:moveTo>
                  <a:pt x="2123" y="512"/>
                </a:moveTo>
                <a:lnTo>
                  <a:pt x="2126" y="497"/>
                </a:lnTo>
                <a:lnTo>
                  <a:pt x="2146" y="510"/>
                </a:lnTo>
                <a:lnTo>
                  <a:pt x="2123" y="512"/>
                </a:lnTo>
                <a:close/>
                <a:moveTo>
                  <a:pt x="2122" y="512"/>
                </a:moveTo>
                <a:lnTo>
                  <a:pt x="2109" y="512"/>
                </a:lnTo>
                <a:lnTo>
                  <a:pt x="2105" y="503"/>
                </a:lnTo>
                <a:lnTo>
                  <a:pt x="2105" y="503"/>
                </a:lnTo>
                <a:lnTo>
                  <a:pt x="2105" y="503"/>
                </a:lnTo>
                <a:lnTo>
                  <a:pt x="2105" y="503"/>
                </a:lnTo>
                <a:lnTo>
                  <a:pt x="2112" y="499"/>
                </a:lnTo>
                <a:lnTo>
                  <a:pt x="2118" y="492"/>
                </a:lnTo>
                <a:lnTo>
                  <a:pt x="2125" y="497"/>
                </a:lnTo>
                <a:lnTo>
                  <a:pt x="2122" y="512"/>
                </a:lnTo>
                <a:close/>
                <a:moveTo>
                  <a:pt x="2105" y="518"/>
                </a:moveTo>
                <a:lnTo>
                  <a:pt x="2115" y="541"/>
                </a:lnTo>
                <a:lnTo>
                  <a:pt x="2060" y="770"/>
                </a:lnTo>
                <a:lnTo>
                  <a:pt x="1995" y="736"/>
                </a:lnTo>
                <a:lnTo>
                  <a:pt x="2023" y="559"/>
                </a:lnTo>
                <a:lnTo>
                  <a:pt x="2023" y="559"/>
                </a:lnTo>
                <a:lnTo>
                  <a:pt x="2031" y="557"/>
                </a:lnTo>
                <a:lnTo>
                  <a:pt x="2037" y="554"/>
                </a:lnTo>
                <a:lnTo>
                  <a:pt x="2042" y="547"/>
                </a:lnTo>
                <a:lnTo>
                  <a:pt x="2045" y="538"/>
                </a:lnTo>
                <a:lnTo>
                  <a:pt x="2045" y="538"/>
                </a:lnTo>
                <a:lnTo>
                  <a:pt x="2045" y="529"/>
                </a:lnTo>
                <a:lnTo>
                  <a:pt x="2044" y="521"/>
                </a:lnTo>
                <a:lnTo>
                  <a:pt x="2105" y="518"/>
                </a:lnTo>
                <a:close/>
                <a:moveTo>
                  <a:pt x="2040" y="516"/>
                </a:moveTo>
                <a:lnTo>
                  <a:pt x="2040" y="516"/>
                </a:lnTo>
                <a:lnTo>
                  <a:pt x="2036" y="512"/>
                </a:lnTo>
                <a:lnTo>
                  <a:pt x="2029" y="510"/>
                </a:lnTo>
                <a:lnTo>
                  <a:pt x="2029" y="510"/>
                </a:lnTo>
                <a:lnTo>
                  <a:pt x="2026" y="510"/>
                </a:lnTo>
                <a:lnTo>
                  <a:pt x="2060" y="490"/>
                </a:lnTo>
                <a:lnTo>
                  <a:pt x="2060" y="490"/>
                </a:lnTo>
                <a:lnTo>
                  <a:pt x="2063" y="495"/>
                </a:lnTo>
                <a:lnTo>
                  <a:pt x="2068" y="499"/>
                </a:lnTo>
                <a:lnTo>
                  <a:pt x="2078" y="503"/>
                </a:lnTo>
                <a:lnTo>
                  <a:pt x="2089" y="507"/>
                </a:lnTo>
                <a:lnTo>
                  <a:pt x="2096" y="505"/>
                </a:lnTo>
                <a:lnTo>
                  <a:pt x="2100" y="505"/>
                </a:lnTo>
                <a:lnTo>
                  <a:pt x="2104" y="512"/>
                </a:lnTo>
                <a:lnTo>
                  <a:pt x="2040" y="516"/>
                </a:lnTo>
                <a:close/>
                <a:moveTo>
                  <a:pt x="2000" y="520"/>
                </a:moveTo>
                <a:lnTo>
                  <a:pt x="1933" y="525"/>
                </a:lnTo>
                <a:lnTo>
                  <a:pt x="1935" y="487"/>
                </a:lnTo>
                <a:lnTo>
                  <a:pt x="2055" y="477"/>
                </a:lnTo>
                <a:lnTo>
                  <a:pt x="2055" y="477"/>
                </a:lnTo>
                <a:lnTo>
                  <a:pt x="2058" y="486"/>
                </a:lnTo>
                <a:lnTo>
                  <a:pt x="2058" y="486"/>
                </a:lnTo>
                <a:lnTo>
                  <a:pt x="2058" y="486"/>
                </a:lnTo>
                <a:lnTo>
                  <a:pt x="2000" y="520"/>
                </a:lnTo>
                <a:close/>
                <a:moveTo>
                  <a:pt x="1988" y="526"/>
                </a:moveTo>
                <a:lnTo>
                  <a:pt x="1930" y="559"/>
                </a:lnTo>
                <a:lnTo>
                  <a:pt x="1933" y="529"/>
                </a:lnTo>
                <a:lnTo>
                  <a:pt x="1988" y="526"/>
                </a:lnTo>
                <a:close/>
                <a:moveTo>
                  <a:pt x="1795" y="637"/>
                </a:moveTo>
                <a:lnTo>
                  <a:pt x="1748" y="664"/>
                </a:lnTo>
                <a:lnTo>
                  <a:pt x="1742" y="607"/>
                </a:lnTo>
                <a:lnTo>
                  <a:pt x="1795" y="637"/>
                </a:lnTo>
                <a:close/>
                <a:moveTo>
                  <a:pt x="1753" y="715"/>
                </a:moveTo>
                <a:lnTo>
                  <a:pt x="1695" y="700"/>
                </a:lnTo>
                <a:lnTo>
                  <a:pt x="1748" y="669"/>
                </a:lnTo>
                <a:lnTo>
                  <a:pt x="1753" y="715"/>
                </a:lnTo>
                <a:close/>
                <a:moveTo>
                  <a:pt x="1755" y="721"/>
                </a:moveTo>
                <a:lnTo>
                  <a:pt x="1782" y="955"/>
                </a:lnTo>
                <a:lnTo>
                  <a:pt x="1745" y="953"/>
                </a:lnTo>
                <a:lnTo>
                  <a:pt x="1680" y="708"/>
                </a:lnTo>
                <a:lnTo>
                  <a:pt x="1688" y="703"/>
                </a:lnTo>
                <a:lnTo>
                  <a:pt x="1755" y="721"/>
                </a:lnTo>
                <a:close/>
                <a:moveTo>
                  <a:pt x="1680" y="703"/>
                </a:moveTo>
                <a:lnTo>
                  <a:pt x="1678" y="702"/>
                </a:lnTo>
                <a:lnTo>
                  <a:pt x="1682" y="702"/>
                </a:lnTo>
                <a:lnTo>
                  <a:pt x="1680" y="703"/>
                </a:lnTo>
                <a:close/>
                <a:moveTo>
                  <a:pt x="1739" y="953"/>
                </a:moveTo>
                <a:lnTo>
                  <a:pt x="1716" y="953"/>
                </a:lnTo>
                <a:lnTo>
                  <a:pt x="1665" y="716"/>
                </a:lnTo>
                <a:lnTo>
                  <a:pt x="1675" y="710"/>
                </a:lnTo>
                <a:lnTo>
                  <a:pt x="1739" y="953"/>
                </a:lnTo>
                <a:close/>
                <a:moveTo>
                  <a:pt x="1664" y="713"/>
                </a:moveTo>
                <a:lnTo>
                  <a:pt x="1661" y="697"/>
                </a:lnTo>
                <a:lnTo>
                  <a:pt x="1674" y="700"/>
                </a:lnTo>
                <a:lnTo>
                  <a:pt x="1675" y="706"/>
                </a:lnTo>
                <a:lnTo>
                  <a:pt x="1664" y="713"/>
                </a:lnTo>
                <a:close/>
                <a:moveTo>
                  <a:pt x="1662" y="713"/>
                </a:moveTo>
                <a:lnTo>
                  <a:pt x="1601" y="749"/>
                </a:lnTo>
                <a:lnTo>
                  <a:pt x="1579" y="676"/>
                </a:lnTo>
                <a:lnTo>
                  <a:pt x="1659" y="697"/>
                </a:lnTo>
                <a:lnTo>
                  <a:pt x="1662" y="713"/>
                </a:lnTo>
                <a:close/>
                <a:moveTo>
                  <a:pt x="1601" y="749"/>
                </a:moveTo>
                <a:lnTo>
                  <a:pt x="1531" y="788"/>
                </a:lnTo>
                <a:lnTo>
                  <a:pt x="1484" y="671"/>
                </a:lnTo>
                <a:lnTo>
                  <a:pt x="1503" y="656"/>
                </a:lnTo>
                <a:lnTo>
                  <a:pt x="1578" y="676"/>
                </a:lnTo>
                <a:lnTo>
                  <a:pt x="1601" y="749"/>
                </a:lnTo>
                <a:close/>
                <a:moveTo>
                  <a:pt x="1508" y="651"/>
                </a:moveTo>
                <a:lnTo>
                  <a:pt x="1558" y="612"/>
                </a:lnTo>
                <a:lnTo>
                  <a:pt x="1576" y="669"/>
                </a:lnTo>
                <a:lnTo>
                  <a:pt x="1508" y="651"/>
                </a:lnTo>
                <a:close/>
                <a:moveTo>
                  <a:pt x="1558" y="606"/>
                </a:moveTo>
                <a:lnTo>
                  <a:pt x="1553" y="586"/>
                </a:lnTo>
                <a:lnTo>
                  <a:pt x="1553" y="586"/>
                </a:lnTo>
                <a:lnTo>
                  <a:pt x="1560" y="583"/>
                </a:lnTo>
                <a:lnTo>
                  <a:pt x="1565" y="577"/>
                </a:lnTo>
                <a:lnTo>
                  <a:pt x="1566" y="567"/>
                </a:lnTo>
                <a:lnTo>
                  <a:pt x="1565" y="557"/>
                </a:lnTo>
                <a:lnTo>
                  <a:pt x="1565" y="557"/>
                </a:lnTo>
                <a:lnTo>
                  <a:pt x="1565" y="557"/>
                </a:lnTo>
                <a:lnTo>
                  <a:pt x="1591" y="549"/>
                </a:lnTo>
                <a:lnTo>
                  <a:pt x="1591" y="549"/>
                </a:lnTo>
                <a:lnTo>
                  <a:pt x="1592" y="555"/>
                </a:lnTo>
                <a:lnTo>
                  <a:pt x="1594" y="562"/>
                </a:lnTo>
                <a:lnTo>
                  <a:pt x="1599" y="573"/>
                </a:lnTo>
                <a:lnTo>
                  <a:pt x="1558" y="606"/>
                </a:lnTo>
                <a:close/>
                <a:moveTo>
                  <a:pt x="1594" y="534"/>
                </a:moveTo>
                <a:lnTo>
                  <a:pt x="1539" y="521"/>
                </a:lnTo>
                <a:lnTo>
                  <a:pt x="1605" y="515"/>
                </a:lnTo>
                <a:lnTo>
                  <a:pt x="1605" y="515"/>
                </a:lnTo>
                <a:lnTo>
                  <a:pt x="1599" y="525"/>
                </a:lnTo>
                <a:lnTo>
                  <a:pt x="1594" y="534"/>
                </a:lnTo>
                <a:lnTo>
                  <a:pt x="1594" y="534"/>
                </a:lnTo>
                <a:close/>
                <a:moveTo>
                  <a:pt x="1592" y="539"/>
                </a:moveTo>
                <a:lnTo>
                  <a:pt x="1592" y="539"/>
                </a:lnTo>
                <a:lnTo>
                  <a:pt x="1591" y="544"/>
                </a:lnTo>
                <a:lnTo>
                  <a:pt x="1563" y="552"/>
                </a:lnTo>
                <a:lnTo>
                  <a:pt x="1563" y="552"/>
                </a:lnTo>
                <a:lnTo>
                  <a:pt x="1558" y="546"/>
                </a:lnTo>
                <a:lnTo>
                  <a:pt x="1552" y="541"/>
                </a:lnTo>
                <a:lnTo>
                  <a:pt x="1545" y="539"/>
                </a:lnTo>
                <a:lnTo>
                  <a:pt x="1539" y="539"/>
                </a:lnTo>
                <a:lnTo>
                  <a:pt x="1539" y="539"/>
                </a:lnTo>
                <a:lnTo>
                  <a:pt x="1532" y="544"/>
                </a:lnTo>
                <a:lnTo>
                  <a:pt x="1528" y="549"/>
                </a:lnTo>
                <a:lnTo>
                  <a:pt x="1524" y="557"/>
                </a:lnTo>
                <a:lnTo>
                  <a:pt x="1524" y="565"/>
                </a:lnTo>
                <a:lnTo>
                  <a:pt x="1451" y="588"/>
                </a:lnTo>
                <a:lnTo>
                  <a:pt x="1429" y="529"/>
                </a:lnTo>
                <a:lnTo>
                  <a:pt x="1521" y="523"/>
                </a:lnTo>
                <a:lnTo>
                  <a:pt x="1592" y="539"/>
                </a:lnTo>
                <a:close/>
                <a:moveTo>
                  <a:pt x="1425" y="521"/>
                </a:moveTo>
                <a:lnTo>
                  <a:pt x="1416" y="495"/>
                </a:lnTo>
                <a:lnTo>
                  <a:pt x="1495" y="515"/>
                </a:lnTo>
                <a:lnTo>
                  <a:pt x="1425" y="521"/>
                </a:lnTo>
                <a:close/>
                <a:moveTo>
                  <a:pt x="1427" y="529"/>
                </a:moveTo>
                <a:lnTo>
                  <a:pt x="1450" y="588"/>
                </a:lnTo>
                <a:lnTo>
                  <a:pt x="1407" y="601"/>
                </a:lnTo>
                <a:lnTo>
                  <a:pt x="1407" y="601"/>
                </a:lnTo>
                <a:lnTo>
                  <a:pt x="1403" y="593"/>
                </a:lnTo>
                <a:lnTo>
                  <a:pt x="1396" y="585"/>
                </a:lnTo>
                <a:lnTo>
                  <a:pt x="1390" y="580"/>
                </a:lnTo>
                <a:lnTo>
                  <a:pt x="1380" y="575"/>
                </a:lnTo>
                <a:lnTo>
                  <a:pt x="1391" y="533"/>
                </a:lnTo>
                <a:lnTo>
                  <a:pt x="1427" y="529"/>
                </a:lnTo>
                <a:close/>
                <a:moveTo>
                  <a:pt x="1375" y="573"/>
                </a:moveTo>
                <a:lnTo>
                  <a:pt x="1375" y="573"/>
                </a:lnTo>
                <a:lnTo>
                  <a:pt x="1365" y="573"/>
                </a:lnTo>
                <a:lnTo>
                  <a:pt x="1355" y="573"/>
                </a:lnTo>
                <a:lnTo>
                  <a:pt x="1355" y="573"/>
                </a:lnTo>
                <a:lnTo>
                  <a:pt x="1346" y="578"/>
                </a:lnTo>
                <a:lnTo>
                  <a:pt x="1338" y="583"/>
                </a:lnTo>
                <a:lnTo>
                  <a:pt x="1325" y="557"/>
                </a:lnTo>
                <a:lnTo>
                  <a:pt x="1325" y="557"/>
                </a:lnTo>
                <a:lnTo>
                  <a:pt x="1330" y="547"/>
                </a:lnTo>
                <a:lnTo>
                  <a:pt x="1331" y="538"/>
                </a:lnTo>
                <a:lnTo>
                  <a:pt x="1386" y="533"/>
                </a:lnTo>
                <a:lnTo>
                  <a:pt x="1375" y="573"/>
                </a:lnTo>
                <a:close/>
                <a:moveTo>
                  <a:pt x="1336" y="583"/>
                </a:moveTo>
                <a:lnTo>
                  <a:pt x="1336" y="583"/>
                </a:lnTo>
                <a:lnTo>
                  <a:pt x="1330" y="590"/>
                </a:lnTo>
                <a:lnTo>
                  <a:pt x="1326" y="598"/>
                </a:lnTo>
                <a:lnTo>
                  <a:pt x="1323" y="606"/>
                </a:lnTo>
                <a:lnTo>
                  <a:pt x="1321" y="614"/>
                </a:lnTo>
                <a:lnTo>
                  <a:pt x="1294" y="614"/>
                </a:lnTo>
                <a:lnTo>
                  <a:pt x="1295" y="572"/>
                </a:lnTo>
                <a:lnTo>
                  <a:pt x="1295" y="572"/>
                </a:lnTo>
                <a:lnTo>
                  <a:pt x="1304" y="572"/>
                </a:lnTo>
                <a:lnTo>
                  <a:pt x="1312" y="568"/>
                </a:lnTo>
                <a:lnTo>
                  <a:pt x="1312" y="568"/>
                </a:lnTo>
                <a:lnTo>
                  <a:pt x="1318" y="565"/>
                </a:lnTo>
                <a:lnTo>
                  <a:pt x="1323" y="559"/>
                </a:lnTo>
                <a:lnTo>
                  <a:pt x="1336" y="583"/>
                </a:lnTo>
                <a:close/>
                <a:moveTo>
                  <a:pt x="1321" y="620"/>
                </a:moveTo>
                <a:lnTo>
                  <a:pt x="1321" y="620"/>
                </a:lnTo>
                <a:lnTo>
                  <a:pt x="1321" y="629"/>
                </a:lnTo>
                <a:lnTo>
                  <a:pt x="1321" y="629"/>
                </a:lnTo>
                <a:lnTo>
                  <a:pt x="1325" y="635"/>
                </a:lnTo>
                <a:lnTo>
                  <a:pt x="1328" y="641"/>
                </a:lnTo>
                <a:lnTo>
                  <a:pt x="1331" y="646"/>
                </a:lnTo>
                <a:lnTo>
                  <a:pt x="1336" y="651"/>
                </a:lnTo>
                <a:lnTo>
                  <a:pt x="1294" y="703"/>
                </a:lnTo>
                <a:lnTo>
                  <a:pt x="1289" y="695"/>
                </a:lnTo>
                <a:lnTo>
                  <a:pt x="1294" y="620"/>
                </a:lnTo>
                <a:lnTo>
                  <a:pt x="1321" y="620"/>
                </a:lnTo>
                <a:close/>
                <a:moveTo>
                  <a:pt x="1294" y="703"/>
                </a:moveTo>
                <a:lnTo>
                  <a:pt x="1289" y="710"/>
                </a:lnTo>
                <a:lnTo>
                  <a:pt x="1289" y="697"/>
                </a:lnTo>
                <a:lnTo>
                  <a:pt x="1294" y="703"/>
                </a:lnTo>
                <a:close/>
                <a:moveTo>
                  <a:pt x="1289" y="614"/>
                </a:moveTo>
                <a:lnTo>
                  <a:pt x="1239" y="614"/>
                </a:lnTo>
                <a:lnTo>
                  <a:pt x="1231" y="599"/>
                </a:lnTo>
                <a:lnTo>
                  <a:pt x="1271" y="564"/>
                </a:lnTo>
                <a:lnTo>
                  <a:pt x="1271" y="564"/>
                </a:lnTo>
                <a:lnTo>
                  <a:pt x="1281" y="568"/>
                </a:lnTo>
                <a:lnTo>
                  <a:pt x="1292" y="572"/>
                </a:lnTo>
                <a:lnTo>
                  <a:pt x="1289" y="614"/>
                </a:lnTo>
                <a:close/>
                <a:moveTo>
                  <a:pt x="1289" y="620"/>
                </a:moveTo>
                <a:lnTo>
                  <a:pt x="1286" y="689"/>
                </a:lnTo>
                <a:lnTo>
                  <a:pt x="1244" y="619"/>
                </a:lnTo>
                <a:lnTo>
                  <a:pt x="1289" y="620"/>
                </a:lnTo>
                <a:close/>
                <a:moveTo>
                  <a:pt x="1289" y="719"/>
                </a:moveTo>
                <a:lnTo>
                  <a:pt x="1297" y="708"/>
                </a:lnTo>
                <a:lnTo>
                  <a:pt x="1339" y="776"/>
                </a:lnTo>
                <a:lnTo>
                  <a:pt x="1282" y="820"/>
                </a:lnTo>
                <a:lnTo>
                  <a:pt x="1289" y="719"/>
                </a:lnTo>
                <a:close/>
                <a:moveTo>
                  <a:pt x="1279" y="825"/>
                </a:moveTo>
                <a:lnTo>
                  <a:pt x="1276" y="825"/>
                </a:lnTo>
                <a:lnTo>
                  <a:pt x="1242" y="778"/>
                </a:lnTo>
                <a:lnTo>
                  <a:pt x="1284" y="726"/>
                </a:lnTo>
                <a:lnTo>
                  <a:pt x="1279" y="825"/>
                </a:lnTo>
                <a:close/>
                <a:moveTo>
                  <a:pt x="1276" y="827"/>
                </a:moveTo>
                <a:lnTo>
                  <a:pt x="1211" y="877"/>
                </a:lnTo>
                <a:lnTo>
                  <a:pt x="1185" y="849"/>
                </a:lnTo>
                <a:lnTo>
                  <a:pt x="1240" y="780"/>
                </a:lnTo>
                <a:lnTo>
                  <a:pt x="1276" y="827"/>
                </a:lnTo>
                <a:close/>
                <a:moveTo>
                  <a:pt x="1182" y="845"/>
                </a:moveTo>
                <a:lnTo>
                  <a:pt x="1080" y="729"/>
                </a:lnTo>
                <a:lnTo>
                  <a:pt x="1154" y="664"/>
                </a:lnTo>
                <a:lnTo>
                  <a:pt x="1237" y="775"/>
                </a:lnTo>
                <a:lnTo>
                  <a:pt x="1182" y="845"/>
                </a:lnTo>
                <a:close/>
                <a:moveTo>
                  <a:pt x="1180" y="846"/>
                </a:moveTo>
                <a:lnTo>
                  <a:pt x="1078" y="976"/>
                </a:lnTo>
                <a:lnTo>
                  <a:pt x="994" y="994"/>
                </a:lnTo>
                <a:lnTo>
                  <a:pt x="886" y="916"/>
                </a:lnTo>
                <a:lnTo>
                  <a:pt x="888" y="895"/>
                </a:lnTo>
                <a:lnTo>
                  <a:pt x="1078" y="729"/>
                </a:lnTo>
                <a:lnTo>
                  <a:pt x="1180" y="846"/>
                </a:lnTo>
                <a:close/>
                <a:moveTo>
                  <a:pt x="992" y="994"/>
                </a:moveTo>
                <a:lnTo>
                  <a:pt x="882" y="1017"/>
                </a:lnTo>
                <a:lnTo>
                  <a:pt x="886" y="918"/>
                </a:lnTo>
                <a:lnTo>
                  <a:pt x="992" y="994"/>
                </a:lnTo>
                <a:close/>
                <a:moveTo>
                  <a:pt x="882" y="913"/>
                </a:moveTo>
                <a:lnTo>
                  <a:pt x="873" y="906"/>
                </a:lnTo>
                <a:lnTo>
                  <a:pt x="882" y="900"/>
                </a:lnTo>
                <a:lnTo>
                  <a:pt x="882" y="913"/>
                </a:lnTo>
                <a:close/>
                <a:moveTo>
                  <a:pt x="882" y="914"/>
                </a:moveTo>
                <a:lnTo>
                  <a:pt x="877" y="1017"/>
                </a:lnTo>
                <a:lnTo>
                  <a:pt x="839" y="1025"/>
                </a:lnTo>
                <a:lnTo>
                  <a:pt x="778" y="989"/>
                </a:lnTo>
                <a:lnTo>
                  <a:pt x="872" y="908"/>
                </a:lnTo>
                <a:lnTo>
                  <a:pt x="882" y="914"/>
                </a:lnTo>
                <a:close/>
                <a:moveTo>
                  <a:pt x="838" y="1025"/>
                </a:moveTo>
                <a:lnTo>
                  <a:pt x="726" y="1048"/>
                </a:lnTo>
                <a:lnTo>
                  <a:pt x="726" y="1048"/>
                </a:lnTo>
                <a:lnTo>
                  <a:pt x="724" y="1041"/>
                </a:lnTo>
                <a:lnTo>
                  <a:pt x="724" y="1041"/>
                </a:lnTo>
                <a:lnTo>
                  <a:pt x="721" y="1038"/>
                </a:lnTo>
                <a:lnTo>
                  <a:pt x="776" y="989"/>
                </a:lnTo>
                <a:lnTo>
                  <a:pt x="838" y="1025"/>
                </a:lnTo>
                <a:close/>
                <a:moveTo>
                  <a:pt x="727" y="1052"/>
                </a:moveTo>
                <a:lnTo>
                  <a:pt x="843" y="1028"/>
                </a:lnTo>
                <a:lnTo>
                  <a:pt x="875" y="1046"/>
                </a:lnTo>
                <a:lnTo>
                  <a:pt x="872" y="1100"/>
                </a:lnTo>
                <a:lnTo>
                  <a:pt x="872" y="1100"/>
                </a:lnTo>
                <a:lnTo>
                  <a:pt x="860" y="1103"/>
                </a:lnTo>
                <a:lnTo>
                  <a:pt x="849" y="1106"/>
                </a:lnTo>
                <a:lnTo>
                  <a:pt x="841" y="1112"/>
                </a:lnTo>
                <a:lnTo>
                  <a:pt x="835" y="1122"/>
                </a:lnTo>
                <a:lnTo>
                  <a:pt x="791" y="1101"/>
                </a:lnTo>
                <a:lnTo>
                  <a:pt x="791" y="1101"/>
                </a:lnTo>
                <a:lnTo>
                  <a:pt x="792" y="1093"/>
                </a:lnTo>
                <a:lnTo>
                  <a:pt x="791" y="1083"/>
                </a:lnTo>
                <a:lnTo>
                  <a:pt x="786" y="1077"/>
                </a:lnTo>
                <a:lnTo>
                  <a:pt x="779" y="1070"/>
                </a:lnTo>
                <a:lnTo>
                  <a:pt x="779" y="1070"/>
                </a:lnTo>
                <a:lnTo>
                  <a:pt x="770" y="1069"/>
                </a:lnTo>
                <a:lnTo>
                  <a:pt x="760" y="1069"/>
                </a:lnTo>
                <a:lnTo>
                  <a:pt x="752" y="1074"/>
                </a:lnTo>
                <a:lnTo>
                  <a:pt x="749" y="1077"/>
                </a:lnTo>
                <a:lnTo>
                  <a:pt x="747" y="1080"/>
                </a:lnTo>
                <a:lnTo>
                  <a:pt x="747" y="1080"/>
                </a:lnTo>
                <a:lnTo>
                  <a:pt x="745" y="1085"/>
                </a:lnTo>
                <a:lnTo>
                  <a:pt x="744" y="1090"/>
                </a:lnTo>
                <a:lnTo>
                  <a:pt x="745" y="1098"/>
                </a:lnTo>
                <a:lnTo>
                  <a:pt x="750" y="1106"/>
                </a:lnTo>
                <a:lnTo>
                  <a:pt x="758" y="1112"/>
                </a:lnTo>
                <a:lnTo>
                  <a:pt x="758" y="1112"/>
                </a:lnTo>
                <a:lnTo>
                  <a:pt x="768" y="1114"/>
                </a:lnTo>
                <a:lnTo>
                  <a:pt x="778" y="1112"/>
                </a:lnTo>
                <a:lnTo>
                  <a:pt x="784" y="1109"/>
                </a:lnTo>
                <a:lnTo>
                  <a:pt x="791" y="1103"/>
                </a:lnTo>
                <a:lnTo>
                  <a:pt x="833" y="1124"/>
                </a:lnTo>
                <a:lnTo>
                  <a:pt x="833" y="1124"/>
                </a:lnTo>
                <a:lnTo>
                  <a:pt x="830" y="1132"/>
                </a:lnTo>
                <a:lnTo>
                  <a:pt x="828" y="1143"/>
                </a:lnTo>
                <a:lnTo>
                  <a:pt x="731" y="1143"/>
                </a:lnTo>
                <a:lnTo>
                  <a:pt x="713" y="1101"/>
                </a:lnTo>
                <a:lnTo>
                  <a:pt x="711" y="1088"/>
                </a:lnTo>
                <a:lnTo>
                  <a:pt x="711" y="1088"/>
                </a:lnTo>
                <a:lnTo>
                  <a:pt x="719" y="1082"/>
                </a:lnTo>
                <a:lnTo>
                  <a:pt x="724" y="1072"/>
                </a:lnTo>
                <a:lnTo>
                  <a:pt x="727" y="1062"/>
                </a:lnTo>
                <a:lnTo>
                  <a:pt x="727" y="1052"/>
                </a:lnTo>
                <a:lnTo>
                  <a:pt x="727" y="1052"/>
                </a:lnTo>
                <a:close/>
                <a:moveTo>
                  <a:pt x="726" y="1143"/>
                </a:moveTo>
                <a:lnTo>
                  <a:pt x="721" y="1143"/>
                </a:lnTo>
                <a:lnTo>
                  <a:pt x="716" y="1121"/>
                </a:lnTo>
                <a:lnTo>
                  <a:pt x="726" y="1143"/>
                </a:lnTo>
                <a:close/>
                <a:moveTo>
                  <a:pt x="727" y="1148"/>
                </a:moveTo>
                <a:lnTo>
                  <a:pt x="749" y="1197"/>
                </a:lnTo>
                <a:lnTo>
                  <a:pt x="729" y="1190"/>
                </a:lnTo>
                <a:lnTo>
                  <a:pt x="723" y="1148"/>
                </a:lnTo>
                <a:lnTo>
                  <a:pt x="727" y="1148"/>
                </a:lnTo>
                <a:close/>
                <a:moveTo>
                  <a:pt x="750" y="1199"/>
                </a:moveTo>
                <a:lnTo>
                  <a:pt x="771" y="1249"/>
                </a:lnTo>
                <a:lnTo>
                  <a:pt x="745" y="1275"/>
                </a:lnTo>
                <a:lnTo>
                  <a:pt x="731" y="1192"/>
                </a:lnTo>
                <a:lnTo>
                  <a:pt x="750" y="1199"/>
                </a:lnTo>
                <a:close/>
                <a:moveTo>
                  <a:pt x="747" y="1307"/>
                </a:moveTo>
                <a:lnTo>
                  <a:pt x="727" y="1303"/>
                </a:lnTo>
                <a:lnTo>
                  <a:pt x="742" y="1286"/>
                </a:lnTo>
                <a:lnTo>
                  <a:pt x="747" y="1307"/>
                </a:lnTo>
                <a:close/>
                <a:moveTo>
                  <a:pt x="773" y="1421"/>
                </a:moveTo>
                <a:lnTo>
                  <a:pt x="773" y="1421"/>
                </a:lnTo>
                <a:lnTo>
                  <a:pt x="779" y="1418"/>
                </a:lnTo>
                <a:lnTo>
                  <a:pt x="823" y="1509"/>
                </a:lnTo>
                <a:lnTo>
                  <a:pt x="697" y="1496"/>
                </a:lnTo>
                <a:lnTo>
                  <a:pt x="742" y="1418"/>
                </a:lnTo>
                <a:lnTo>
                  <a:pt x="742" y="1418"/>
                </a:lnTo>
                <a:lnTo>
                  <a:pt x="750" y="1419"/>
                </a:lnTo>
                <a:lnTo>
                  <a:pt x="757" y="1421"/>
                </a:lnTo>
                <a:lnTo>
                  <a:pt x="765" y="1421"/>
                </a:lnTo>
                <a:lnTo>
                  <a:pt x="773" y="1421"/>
                </a:lnTo>
                <a:lnTo>
                  <a:pt x="773" y="1421"/>
                </a:lnTo>
                <a:close/>
                <a:moveTo>
                  <a:pt x="823" y="1510"/>
                </a:moveTo>
                <a:lnTo>
                  <a:pt x="867" y="1598"/>
                </a:lnTo>
                <a:lnTo>
                  <a:pt x="640" y="1595"/>
                </a:lnTo>
                <a:lnTo>
                  <a:pt x="697" y="1497"/>
                </a:lnTo>
                <a:lnTo>
                  <a:pt x="823" y="1510"/>
                </a:lnTo>
                <a:close/>
                <a:moveTo>
                  <a:pt x="633" y="1595"/>
                </a:moveTo>
                <a:lnTo>
                  <a:pt x="570" y="1593"/>
                </a:lnTo>
                <a:lnTo>
                  <a:pt x="596" y="1486"/>
                </a:lnTo>
                <a:lnTo>
                  <a:pt x="690" y="1496"/>
                </a:lnTo>
                <a:lnTo>
                  <a:pt x="633" y="1595"/>
                </a:lnTo>
                <a:close/>
                <a:moveTo>
                  <a:pt x="633" y="1596"/>
                </a:moveTo>
                <a:lnTo>
                  <a:pt x="526" y="1782"/>
                </a:lnTo>
                <a:lnTo>
                  <a:pt x="570" y="1595"/>
                </a:lnTo>
                <a:lnTo>
                  <a:pt x="633" y="1596"/>
                </a:lnTo>
                <a:close/>
                <a:moveTo>
                  <a:pt x="640" y="1596"/>
                </a:moveTo>
                <a:lnTo>
                  <a:pt x="867" y="1600"/>
                </a:lnTo>
                <a:lnTo>
                  <a:pt x="890" y="1647"/>
                </a:lnTo>
                <a:lnTo>
                  <a:pt x="812" y="1686"/>
                </a:lnTo>
                <a:lnTo>
                  <a:pt x="805" y="1686"/>
                </a:lnTo>
                <a:lnTo>
                  <a:pt x="805" y="1686"/>
                </a:lnTo>
                <a:lnTo>
                  <a:pt x="802" y="1678"/>
                </a:lnTo>
                <a:lnTo>
                  <a:pt x="797" y="1673"/>
                </a:lnTo>
                <a:lnTo>
                  <a:pt x="789" y="1670"/>
                </a:lnTo>
                <a:lnTo>
                  <a:pt x="779" y="1668"/>
                </a:lnTo>
                <a:lnTo>
                  <a:pt x="779" y="1668"/>
                </a:lnTo>
                <a:lnTo>
                  <a:pt x="770" y="1670"/>
                </a:lnTo>
                <a:lnTo>
                  <a:pt x="763" y="1674"/>
                </a:lnTo>
                <a:lnTo>
                  <a:pt x="758" y="1681"/>
                </a:lnTo>
                <a:lnTo>
                  <a:pt x="757" y="1686"/>
                </a:lnTo>
                <a:lnTo>
                  <a:pt x="757" y="1689"/>
                </a:lnTo>
                <a:lnTo>
                  <a:pt x="757" y="1689"/>
                </a:lnTo>
                <a:lnTo>
                  <a:pt x="758" y="1696"/>
                </a:lnTo>
                <a:lnTo>
                  <a:pt x="760" y="1699"/>
                </a:lnTo>
                <a:lnTo>
                  <a:pt x="765" y="1704"/>
                </a:lnTo>
                <a:lnTo>
                  <a:pt x="768" y="1705"/>
                </a:lnTo>
                <a:lnTo>
                  <a:pt x="541" y="1816"/>
                </a:lnTo>
                <a:lnTo>
                  <a:pt x="541" y="1816"/>
                </a:lnTo>
                <a:lnTo>
                  <a:pt x="538" y="1811"/>
                </a:lnTo>
                <a:lnTo>
                  <a:pt x="533" y="1806"/>
                </a:lnTo>
                <a:lnTo>
                  <a:pt x="528" y="1803"/>
                </a:lnTo>
                <a:lnTo>
                  <a:pt x="521" y="1799"/>
                </a:lnTo>
                <a:lnTo>
                  <a:pt x="521" y="1799"/>
                </a:lnTo>
                <a:lnTo>
                  <a:pt x="640" y="1596"/>
                </a:lnTo>
                <a:close/>
                <a:moveTo>
                  <a:pt x="560" y="1967"/>
                </a:moveTo>
                <a:lnTo>
                  <a:pt x="557" y="1967"/>
                </a:lnTo>
                <a:lnTo>
                  <a:pt x="456" y="1915"/>
                </a:lnTo>
                <a:lnTo>
                  <a:pt x="487" y="1861"/>
                </a:lnTo>
                <a:lnTo>
                  <a:pt x="487" y="1861"/>
                </a:lnTo>
                <a:lnTo>
                  <a:pt x="494" y="1866"/>
                </a:lnTo>
                <a:lnTo>
                  <a:pt x="502" y="1868"/>
                </a:lnTo>
                <a:lnTo>
                  <a:pt x="510" y="1869"/>
                </a:lnTo>
                <a:lnTo>
                  <a:pt x="520" y="1868"/>
                </a:lnTo>
                <a:lnTo>
                  <a:pt x="560" y="1967"/>
                </a:lnTo>
                <a:close/>
                <a:moveTo>
                  <a:pt x="549" y="1970"/>
                </a:moveTo>
                <a:lnTo>
                  <a:pt x="401" y="2009"/>
                </a:lnTo>
                <a:lnTo>
                  <a:pt x="453" y="1920"/>
                </a:lnTo>
                <a:lnTo>
                  <a:pt x="549" y="1970"/>
                </a:lnTo>
                <a:close/>
                <a:moveTo>
                  <a:pt x="452" y="1912"/>
                </a:moveTo>
                <a:lnTo>
                  <a:pt x="365" y="1868"/>
                </a:lnTo>
                <a:lnTo>
                  <a:pt x="477" y="1848"/>
                </a:lnTo>
                <a:lnTo>
                  <a:pt x="477" y="1848"/>
                </a:lnTo>
                <a:lnTo>
                  <a:pt x="477" y="1848"/>
                </a:lnTo>
                <a:lnTo>
                  <a:pt x="477" y="1848"/>
                </a:lnTo>
                <a:lnTo>
                  <a:pt x="482" y="1856"/>
                </a:lnTo>
                <a:lnTo>
                  <a:pt x="452" y="1912"/>
                </a:lnTo>
                <a:close/>
                <a:moveTo>
                  <a:pt x="448" y="1916"/>
                </a:moveTo>
                <a:lnTo>
                  <a:pt x="393" y="2011"/>
                </a:lnTo>
                <a:lnTo>
                  <a:pt x="380" y="2016"/>
                </a:lnTo>
                <a:lnTo>
                  <a:pt x="294" y="1879"/>
                </a:lnTo>
                <a:lnTo>
                  <a:pt x="357" y="1869"/>
                </a:lnTo>
                <a:lnTo>
                  <a:pt x="448" y="1916"/>
                </a:lnTo>
                <a:close/>
                <a:moveTo>
                  <a:pt x="393" y="2014"/>
                </a:moveTo>
                <a:lnTo>
                  <a:pt x="387" y="2025"/>
                </a:lnTo>
                <a:lnTo>
                  <a:pt x="380" y="2017"/>
                </a:lnTo>
                <a:lnTo>
                  <a:pt x="393" y="2014"/>
                </a:lnTo>
                <a:close/>
                <a:moveTo>
                  <a:pt x="400" y="2011"/>
                </a:moveTo>
                <a:lnTo>
                  <a:pt x="552" y="1970"/>
                </a:lnTo>
                <a:lnTo>
                  <a:pt x="565" y="1978"/>
                </a:lnTo>
                <a:lnTo>
                  <a:pt x="598" y="2056"/>
                </a:lnTo>
                <a:lnTo>
                  <a:pt x="598" y="2056"/>
                </a:lnTo>
                <a:lnTo>
                  <a:pt x="593" y="2050"/>
                </a:lnTo>
                <a:lnTo>
                  <a:pt x="586" y="2046"/>
                </a:lnTo>
                <a:lnTo>
                  <a:pt x="578" y="2045"/>
                </a:lnTo>
                <a:lnTo>
                  <a:pt x="570" y="2046"/>
                </a:lnTo>
                <a:lnTo>
                  <a:pt x="570" y="2046"/>
                </a:lnTo>
                <a:lnTo>
                  <a:pt x="565" y="2048"/>
                </a:lnTo>
                <a:lnTo>
                  <a:pt x="560" y="2051"/>
                </a:lnTo>
                <a:lnTo>
                  <a:pt x="555" y="2058"/>
                </a:lnTo>
                <a:lnTo>
                  <a:pt x="552" y="2067"/>
                </a:lnTo>
                <a:lnTo>
                  <a:pt x="554" y="2072"/>
                </a:lnTo>
                <a:lnTo>
                  <a:pt x="554" y="2077"/>
                </a:lnTo>
                <a:lnTo>
                  <a:pt x="554" y="2077"/>
                </a:lnTo>
                <a:lnTo>
                  <a:pt x="557" y="2082"/>
                </a:lnTo>
                <a:lnTo>
                  <a:pt x="560" y="2087"/>
                </a:lnTo>
                <a:lnTo>
                  <a:pt x="567" y="2093"/>
                </a:lnTo>
                <a:lnTo>
                  <a:pt x="576" y="2095"/>
                </a:lnTo>
                <a:lnTo>
                  <a:pt x="581" y="2095"/>
                </a:lnTo>
                <a:lnTo>
                  <a:pt x="586" y="2093"/>
                </a:lnTo>
                <a:lnTo>
                  <a:pt x="586" y="2093"/>
                </a:lnTo>
                <a:lnTo>
                  <a:pt x="594" y="2089"/>
                </a:lnTo>
                <a:lnTo>
                  <a:pt x="599" y="2082"/>
                </a:lnTo>
                <a:lnTo>
                  <a:pt x="602" y="2074"/>
                </a:lnTo>
                <a:lnTo>
                  <a:pt x="601" y="2064"/>
                </a:lnTo>
                <a:lnTo>
                  <a:pt x="646" y="2170"/>
                </a:lnTo>
                <a:lnTo>
                  <a:pt x="533" y="2222"/>
                </a:lnTo>
                <a:lnTo>
                  <a:pt x="505" y="2214"/>
                </a:lnTo>
                <a:lnTo>
                  <a:pt x="390" y="2030"/>
                </a:lnTo>
                <a:lnTo>
                  <a:pt x="400" y="2011"/>
                </a:lnTo>
                <a:close/>
                <a:moveTo>
                  <a:pt x="525" y="2225"/>
                </a:moveTo>
                <a:lnTo>
                  <a:pt x="515" y="2230"/>
                </a:lnTo>
                <a:lnTo>
                  <a:pt x="510" y="2220"/>
                </a:lnTo>
                <a:lnTo>
                  <a:pt x="525" y="2225"/>
                </a:lnTo>
                <a:close/>
                <a:moveTo>
                  <a:pt x="528" y="2225"/>
                </a:moveTo>
                <a:lnTo>
                  <a:pt x="685" y="2264"/>
                </a:lnTo>
                <a:lnTo>
                  <a:pt x="692" y="2282"/>
                </a:lnTo>
                <a:lnTo>
                  <a:pt x="586" y="2342"/>
                </a:lnTo>
                <a:lnTo>
                  <a:pt x="516" y="2232"/>
                </a:lnTo>
                <a:lnTo>
                  <a:pt x="528" y="2225"/>
                </a:lnTo>
                <a:close/>
                <a:moveTo>
                  <a:pt x="693" y="2283"/>
                </a:moveTo>
                <a:lnTo>
                  <a:pt x="695" y="2288"/>
                </a:lnTo>
                <a:lnTo>
                  <a:pt x="695" y="2288"/>
                </a:lnTo>
                <a:lnTo>
                  <a:pt x="690" y="2293"/>
                </a:lnTo>
                <a:lnTo>
                  <a:pt x="685" y="2296"/>
                </a:lnTo>
                <a:lnTo>
                  <a:pt x="682" y="2303"/>
                </a:lnTo>
                <a:lnTo>
                  <a:pt x="679" y="2309"/>
                </a:lnTo>
                <a:lnTo>
                  <a:pt x="677" y="2316"/>
                </a:lnTo>
                <a:lnTo>
                  <a:pt x="677" y="2322"/>
                </a:lnTo>
                <a:lnTo>
                  <a:pt x="679" y="2329"/>
                </a:lnTo>
                <a:lnTo>
                  <a:pt x="680" y="2335"/>
                </a:lnTo>
                <a:lnTo>
                  <a:pt x="680" y="2335"/>
                </a:lnTo>
                <a:lnTo>
                  <a:pt x="684" y="2340"/>
                </a:lnTo>
                <a:lnTo>
                  <a:pt x="688" y="2345"/>
                </a:lnTo>
                <a:lnTo>
                  <a:pt x="693" y="2348"/>
                </a:lnTo>
                <a:lnTo>
                  <a:pt x="698" y="2352"/>
                </a:lnTo>
                <a:lnTo>
                  <a:pt x="705" y="2355"/>
                </a:lnTo>
                <a:lnTo>
                  <a:pt x="711" y="2355"/>
                </a:lnTo>
                <a:lnTo>
                  <a:pt x="716" y="2355"/>
                </a:lnTo>
                <a:lnTo>
                  <a:pt x="723" y="2353"/>
                </a:lnTo>
                <a:lnTo>
                  <a:pt x="739" y="2391"/>
                </a:lnTo>
                <a:lnTo>
                  <a:pt x="654" y="2449"/>
                </a:lnTo>
                <a:lnTo>
                  <a:pt x="588" y="2344"/>
                </a:lnTo>
                <a:lnTo>
                  <a:pt x="693" y="2283"/>
                </a:lnTo>
                <a:close/>
                <a:moveTo>
                  <a:pt x="731" y="2350"/>
                </a:moveTo>
                <a:lnTo>
                  <a:pt x="731" y="2350"/>
                </a:lnTo>
                <a:lnTo>
                  <a:pt x="737" y="2345"/>
                </a:lnTo>
                <a:lnTo>
                  <a:pt x="742" y="2340"/>
                </a:lnTo>
                <a:lnTo>
                  <a:pt x="778" y="2363"/>
                </a:lnTo>
                <a:lnTo>
                  <a:pt x="745" y="2386"/>
                </a:lnTo>
                <a:lnTo>
                  <a:pt x="731" y="2350"/>
                </a:lnTo>
                <a:close/>
                <a:moveTo>
                  <a:pt x="779" y="2363"/>
                </a:moveTo>
                <a:lnTo>
                  <a:pt x="875" y="2423"/>
                </a:lnTo>
                <a:lnTo>
                  <a:pt x="791" y="2491"/>
                </a:lnTo>
                <a:lnTo>
                  <a:pt x="747" y="2387"/>
                </a:lnTo>
                <a:lnTo>
                  <a:pt x="779" y="2363"/>
                </a:lnTo>
                <a:close/>
                <a:moveTo>
                  <a:pt x="979" y="2672"/>
                </a:moveTo>
                <a:lnTo>
                  <a:pt x="943" y="2782"/>
                </a:lnTo>
                <a:lnTo>
                  <a:pt x="804" y="2646"/>
                </a:lnTo>
                <a:lnTo>
                  <a:pt x="854" y="2597"/>
                </a:lnTo>
                <a:lnTo>
                  <a:pt x="979" y="2672"/>
                </a:lnTo>
                <a:close/>
                <a:moveTo>
                  <a:pt x="984" y="2675"/>
                </a:moveTo>
                <a:lnTo>
                  <a:pt x="1058" y="2720"/>
                </a:lnTo>
                <a:lnTo>
                  <a:pt x="985" y="2823"/>
                </a:lnTo>
                <a:lnTo>
                  <a:pt x="948" y="2787"/>
                </a:lnTo>
                <a:lnTo>
                  <a:pt x="984" y="2675"/>
                </a:lnTo>
                <a:close/>
                <a:moveTo>
                  <a:pt x="987" y="2667"/>
                </a:moveTo>
                <a:lnTo>
                  <a:pt x="1034" y="2522"/>
                </a:lnTo>
                <a:lnTo>
                  <a:pt x="1151" y="2595"/>
                </a:lnTo>
                <a:lnTo>
                  <a:pt x="1063" y="2714"/>
                </a:lnTo>
                <a:lnTo>
                  <a:pt x="987" y="2667"/>
                </a:lnTo>
                <a:close/>
                <a:moveTo>
                  <a:pt x="1151" y="2595"/>
                </a:moveTo>
                <a:lnTo>
                  <a:pt x="1239" y="2649"/>
                </a:lnTo>
                <a:lnTo>
                  <a:pt x="1235" y="2683"/>
                </a:lnTo>
                <a:lnTo>
                  <a:pt x="1177" y="2782"/>
                </a:lnTo>
                <a:lnTo>
                  <a:pt x="1065" y="2714"/>
                </a:lnTo>
                <a:lnTo>
                  <a:pt x="1151" y="2595"/>
                </a:lnTo>
                <a:close/>
                <a:moveTo>
                  <a:pt x="1235" y="2686"/>
                </a:moveTo>
                <a:lnTo>
                  <a:pt x="1224" y="2811"/>
                </a:lnTo>
                <a:lnTo>
                  <a:pt x="1179" y="2784"/>
                </a:lnTo>
                <a:lnTo>
                  <a:pt x="1235" y="2686"/>
                </a:lnTo>
                <a:close/>
                <a:moveTo>
                  <a:pt x="1229" y="2824"/>
                </a:moveTo>
                <a:lnTo>
                  <a:pt x="1367" y="2907"/>
                </a:lnTo>
                <a:lnTo>
                  <a:pt x="1362" y="2920"/>
                </a:lnTo>
                <a:lnTo>
                  <a:pt x="1362" y="2920"/>
                </a:lnTo>
                <a:lnTo>
                  <a:pt x="1352" y="2919"/>
                </a:lnTo>
                <a:lnTo>
                  <a:pt x="1343" y="2920"/>
                </a:lnTo>
                <a:lnTo>
                  <a:pt x="1334" y="2925"/>
                </a:lnTo>
                <a:lnTo>
                  <a:pt x="1331" y="2928"/>
                </a:lnTo>
                <a:lnTo>
                  <a:pt x="1330" y="2933"/>
                </a:lnTo>
                <a:lnTo>
                  <a:pt x="1330" y="2933"/>
                </a:lnTo>
                <a:lnTo>
                  <a:pt x="1328" y="2938"/>
                </a:lnTo>
                <a:lnTo>
                  <a:pt x="1328" y="2943"/>
                </a:lnTo>
                <a:lnTo>
                  <a:pt x="1328" y="2948"/>
                </a:lnTo>
                <a:lnTo>
                  <a:pt x="1330" y="2953"/>
                </a:lnTo>
                <a:lnTo>
                  <a:pt x="1336" y="2961"/>
                </a:lnTo>
                <a:lnTo>
                  <a:pt x="1341" y="2964"/>
                </a:lnTo>
                <a:lnTo>
                  <a:pt x="1346" y="2966"/>
                </a:lnTo>
                <a:lnTo>
                  <a:pt x="1346" y="2966"/>
                </a:lnTo>
                <a:lnTo>
                  <a:pt x="1351" y="2967"/>
                </a:lnTo>
                <a:lnTo>
                  <a:pt x="1355" y="2967"/>
                </a:lnTo>
                <a:lnTo>
                  <a:pt x="1365" y="2966"/>
                </a:lnTo>
                <a:lnTo>
                  <a:pt x="1370" y="2964"/>
                </a:lnTo>
                <a:lnTo>
                  <a:pt x="1373" y="2961"/>
                </a:lnTo>
                <a:lnTo>
                  <a:pt x="1377" y="2958"/>
                </a:lnTo>
                <a:lnTo>
                  <a:pt x="1378" y="2953"/>
                </a:lnTo>
                <a:lnTo>
                  <a:pt x="1378" y="2953"/>
                </a:lnTo>
                <a:lnTo>
                  <a:pt x="1380" y="2948"/>
                </a:lnTo>
                <a:lnTo>
                  <a:pt x="1380" y="2943"/>
                </a:lnTo>
                <a:lnTo>
                  <a:pt x="1378" y="2933"/>
                </a:lnTo>
                <a:lnTo>
                  <a:pt x="1372" y="2925"/>
                </a:lnTo>
                <a:lnTo>
                  <a:pt x="1364" y="2920"/>
                </a:lnTo>
                <a:lnTo>
                  <a:pt x="1368" y="2909"/>
                </a:lnTo>
                <a:lnTo>
                  <a:pt x="1466" y="2967"/>
                </a:lnTo>
                <a:lnTo>
                  <a:pt x="1466" y="2967"/>
                </a:lnTo>
                <a:lnTo>
                  <a:pt x="1464" y="2975"/>
                </a:lnTo>
                <a:lnTo>
                  <a:pt x="1463" y="2983"/>
                </a:lnTo>
                <a:lnTo>
                  <a:pt x="1464" y="2990"/>
                </a:lnTo>
                <a:lnTo>
                  <a:pt x="1467" y="2998"/>
                </a:lnTo>
                <a:lnTo>
                  <a:pt x="1467" y="2998"/>
                </a:lnTo>
                <a:lnTo>
                  <a:pt x="1469" y="3001"/>
                </a:lnTo>
                <a:lnTo>
                  <a:pt x="1461" y="3029"/>
                </a:lnTo>
                <a:lnTo>
                  <a:pt x="1218" y="2958"/>
                </a:lnTo>
                <a:lnTo>
                  <a:pt x="1229" y="2824"/>
                </a:lnTo>
                <a:close/>
                <a:moveTo>
                  <a:pt x="1372" y="2901"/>
                </a:moveTo>
                <a:lnTo>
                  <a:pt x="1422" y="2764"/>
                </a:lnTo>
                <a:lnTo>
                  <a:pt x="1519" y="2824"/>
                </a:lnTo>
                <a:lnTo>
                  <a:pt x="1484" y="2951"/>
                </a:lnTo>
                <a:lnTo>
                  <a:pt x="1484" y="2951"/>
                </a:lnTo>
                <a:lnTo>
                  <a:pt x="1477" y="2954"/>
                </a:lnTo>
                <a:lnTo>
                  <a:pt x="1471" y="2961"/>
                </a:lnTo>
                <a:lnTo>
                  <a:pt x="1372" y="2901"/>
                </a:lnTo>
                <a:close/>
                <a:moveTo>
                  <a:pt x="1521" y="2826"/>
                </a:moveTo>
                <a:lnTo>
                  <a:pt x="1529" y="2831"/>
                </a:lnTo>
                <a:lnTo>
                  <a:pt x="1529" y="2831"/>
                </a:lnTo>
                <a:lnTo>
                  <a:pt x="1526" y="2839"/>
                </a:lnTo>
                <a:lnTo>
                  <a:pt x="1526" y="2847"/>
                </a:lnTo>
                <a:lnTo>
                  <a:pt x="1526" y="2855"/>
                </a:lnTo>
                <a:lnTo>
                  <a:pt x="1529" y="2863"/>
                </a:lnTo>
                <a:lnTo>
                  <a:pt x="1529" y="2863"/>
                </a:lnTo>
                <a:lnTo>
                  <a:pt x="1536" y="2873"/>
                </a:lnTo>
                <a:lnTo>
                  <a:pt x="1544" y="2880"/>
                </a:lnTo>
                <a:lnTo>
                  <a:pt x="1511" y="2949"/>
                </a:lnTo>
                <a:lnTo>
                  <a:pt x="1511" y="2949"/>
                </a:lnTo>
                <a:lnTo>
                  <a:pt x="1506" y="2948"/>
                </a:lnTo>
                <a:lnTo>
                  <a:pt x="1500" y="2946"/>
                </a:lnTo>
                <a:lnTo>
                  <a:pt x="1492" y="2948"/>
                </a:lnTo>
                <a:lnTo>
                  <a:pt x="1485" y="2949"/>
                </a:lnTo>
                <a:lnTo>
                  <a:pt x="1521" y="2826"/>
                </a:lnTo>
                <a:close/>
                <a:moveTo>
                  <a:pt x="1549" y="2881"/>
                </a:moveTo>
                <a:lnTo>
                  <a:pt x="1549" y="2881"/>
                </a:lnTo>
                <a:lnTo>
                  <a:pt x="1555" y="2883"/>
                </a:lnTo>
                <a:lnTo>
                  <a:pt x="1562" y="2884"/>
                </a:lnTo>
                <a:lnTo>
                  <a:pt x="1570" y="2883"/>
                </a:lnTo>
                <a:lnTo>
                  <a:pt x="1576" y="2881"/>
                </a:lnTo>
                <a:lnTo>
                  <a:pt x="1576" y="2881"/>
                </a:lnTo>
                <a:lnTo>
                  <a:pt x="1586" y="2875"/>
                </a:lnTo>
                <a:lnTo>
                  <a:pt x="1592" y="2865"/>
                </a:lnTo>
                <a:lnTo>
                  <a:pt x="1596" y="2855"/>
                </a:lnTo>
                <a:lnTo>
                  <a:pt x="1596" y="2844"/>
                </a:lnTo>
                <a:lnTo>
                  <a:pt x="1627" y="2841"/>
                </a:lnTo>
                <a:lnTo>
                  <a:pt x="1601" y="2970"/>
                </a:lnTo>
                <a:lnTo>
                  <a:pt x="1534" y="2975"/>
                </a:lnTo>
                <a:lnTo>
                  <a:pt x="1534" y="2975"/>
                </a:lnTo>
                <a:lnTo>
                  <a:pt x="1531" y="2967"/>
                </a:lnTo>
                <a:lnTo>
                  <a:pt x="1531" y="2967"/>
                </a:lnTo>
                <a:lnTo>
                  <a:pt x="1524" y="2958"/>
                </a:lnTo>
                <a:lnTo>
                  <a:pt x="1516" y="2951"/>
                </a:lnTo>
                <a:lnTo>
                  <a:pt x="1549" y="2881"/>
                </a:lnTo>
                <a:close/>
                <a:moveTo>
                  <a:pt x="1627" y="2839"/>
                </a:moveTo>
                <a:lnTo>
                  <a:pt x="1706" y="2828"/>
                </a:lnTo>
                <a:lnTo>
                  <a:pt x="1727" y="2845"/>
                </a:lnTo>
                <a:lnTo>
                  <a:pt x="1722" y="2888"/>
                </a:lnTo>
                <a:lnTo>
                  <a:pt x="1722" y="2888"/>
                </a:lnTo>
                <a:lnTo>
                  <a:pt x="1713" y="2888"/>
                </a:lnTo>
                <a:lnTo>
                  <a:pt x="1704" y="2893"/>
                </a:lnTo>
                <a:lnTo>
                  <a:pt x="1700" y="2899"/>
                </a:lnTo>
                <a:lnTo>
                  <a:pt x="1696" y="2909"/>
                </a:lnTo>
                <a:lnTo>
                  <a:pt x="1696" y="2909"/>
                </a:lnTo>
                <a:lnTo>
                  <a:pt x="1696" y="2914"/>
                </a:lnTo>
                <a:lnTo>
                  <a:pt x="1696" y="2919"/>
                </a:lnTo>
                <a:lnTo>
                  <a:pt x="1701" y="2927"/>
                </a:lnTo>
                <a:lnTo>
                  <a:pt x="1709" y="2933"/>
                </a:lnTo>
                <a:lnTo>
                  <a:pt x="1713" y="2935"/>
                </a:lnTo>
                <a:lnTo>
                  <a:pt x="1717" y="2936"/>
                </a:lnTo>
                <a:lnTo>
                  <a:pt x="1717" y="2936"/>
                </a:lnTo>
                <a:lnTo>
                  <a:pt x="1722" y="2936"/>
                </a:lnTo>
                <a:lnTo>
                  <a:pt x="1727" y="2935"/>
                </a:lnTo>
                <a:lnTo>
                  <a:pt x="1735" y="2930"/>
                </a:lnTo>
                <a:lnTo>
                  <a:pt x="1742" y="2923"/>
                </a:lnTo>
                <a:lnTo>
                  <a:pt x="1743" y="2919"/>
                </a:lnTo>
                <a:lnTo>
                  <a:pt x="1745" y="2914"/>
                </a:lnTo>
                <a:lnTo>
                  <a:pt x="1745" y="2914"/>
                </a:lnTo>
                <a:lnTo>
                  <a:pt x="1743" y="2904"/>
                </a:lnTo>
                <a:lnTo>
                  <a:pt x="1740" y="2896"/>
                </a:lnTo>
                <a:lnTo>
                  <a:pt x="1732" y="2891"/>
                </a:lnTo>
                <a:lnTo>
                  <a:pt x="1724" y="2888"/>
                </a:lnTo>
                <a:lnTo>
                  <a:pt x="1729" y="2847"/>
                </a:lnTo>
                <a:lnTo>
                  <a:pt x="1831" y="2945"/>
                </a:lnTo>
                <a:lnTo>
                  <a:pt x="1829" y="2951"/>
                </a:lnTo>
                <a:lnTo>
                  <a:pt x="1602" y="2969"/>
                </a:lnTo>
                <a:lnTo>
                  <a:pt x="1627" y="2839"/>
                </a:lnTo>
                <a:close/>
                <a:moveTo>
                  <a:pt x="1729" y="2841"/>
                </a:moveTo>
                <a:lnTo>
                  <a:pt x="1730" y="2823"/>
                </a:lnTo>
                <a:lnTo>
                  <a:pt x="1833" y="2806"/>
                </a:lnTo>
                <a:lnTo>
                  <a:pt x="1831" y="2936"/>
                </a:lnTo>
                <a:lnTo>
                  <a:pt x="1729" y="2841"/>
                </a:lnTo>
                <a:close/>
                <a:moveTo>
                  <a:pt x="1833" y="2946"/>
                </a:moveTo>
                <a:lnTo>
                  <a:pt x="1836" y="2949"/>
                </a:lnTo>
                <a:lnTo>
                  <a:pt x="1833" y="2951"/>
                </a:lnTo>
                <a:lnTo>
                  <a:pt x="1833" y="2946"/>
                </a:lnTo>
                <a:close/>
                <a:moveTo>
                  <a:pt x="1833" y="2938"/>
                </a:moveTo>
                <a:lnTo>
                  <a:pt x="1834" y="2806"/>
                </a:lnTo>
                <a:lnTo>
                  <a:pt x="1922" y="2792"/>
                </a:lnTo>
                <a:lnTo>
                  <a:pt x="2063" y="2873"/>
                </a:lnTo>
                <a:lnTo>
                  <a:pt x="2073" y="2930"/>
                </a:lnTo>
                <a:lnTo>
                  <a:pt x="1844" y="2949"/>
                </a:lnTo>
                <a:lnTo>
                  <a:pt x="1833" y="2938"/>
                </a:lnTo>
                <a:close/>
                <a:moveTo>
                  <a:pt x="2065" y="2875"/>
                </a:moveTo>
                <a:lnTo>
                  <a:pt x="2151" y="2923"/>
                </a:lnTo>
                <a:lnTo>
                  <a:pt x="2074" y="2930"/>
                </a:lnTo>
                <a:lnTo>
                  <a:pt x="2065" y="2875"/>
                </a:lnTo>
                <a:close/>
                <a:moveTo>
                  <a:pt x="2065" y="2868"/>
                </a:moveTo>
                <a:lnTo>
                  <a:pt x="2048" y="2771"/>
                </a:lnTo>
                <a:lnTo>
                  <a:pt x="2160" y="2753"/>
                </a:lnTo>
                <a:lnTo>
                  <a:pt x="2204" y="2920"/>
                </a:lnTo>
                <a:lnTo>
                  <a:pt x="2160" y="2923"/>
                </a:lnTo>
                <a:lnTo>
                  <a:pt x="2065" y="2868"/>
                </a:lnTo>
                <a:close/>
                <a:moveTo>
                  <a:pt x="2206" y="2928"/>
                </a:moveTo>
                <a:lnTo>
                  <a:pt x="2212" y="2954"/>
                </a:lnTo>
                <a:lnTo>
                  <a:pt x="2173" y="2932"/>
                </a:lnTo>
                <a:lnTo>
                  <a:pt x="2206" y="2928"/>
                </a:lnTo>
                <a:close/>
                <a:moveTo>
                  <a:pt x="2206" y="2920"/>
                </a:moveTo>
                <a:lnTo>
                  <a:pt x="2162" y="2753"/>
                </a:lnTo>
                <a:lnTo>
                  <a:pt x="2250" y="2738"/>
                </a:lnTo>
                <a:lnTo>
                  <a:pt x="2281" y="2828"/>
                </a:lnTo>
                <a:lnTo>
                  <a:pt x="2281" y="2828"/>
                </a:lnTo>
                <a:lnTo>
                  <a:pt x="2272" y="2832"/>
                </a:lnTo>
                <a:lnTo>
                  <a:pt x="2268" y="2839"/>
                </a:lnTo>
                <a:lnTo>
                  <a:pt x="2264" y="2849"/>
                </a:lnTo>
                <a:lnTo>
                  <a:pt x="2266" y="2858"/>
                </a:lnTo>
                <a:lnTo>
                  <a:pt x="2266" y="2858"/>
                </a:lnTo>
                <a:lnTo>
                  <a:pt x="2268" y="2863"/>
                </a:lnTo>
                <a:lnTo>
                  <a:pt x="2271" y="2867"/>
                </a:lnTo>
                <a:lnTo>
                  <a:pt x="2253" y="2915"/>
                </a:lnTo>
                <a:lnTo>
                  <a:pt x="2206" y="2920"/>
                </a:lnTo>
                <a:close/>
                <a:moveTo>
                  <a:pt x="2276" y="2871"/>
                </a:moveTo>
                <a:lnTo>
                  <a:pt x="2276" y="2871"/>
                </a:lnTo>
                <a:lnTo>
                  <a:pt x="2281" y="2873"/>
                </a:lnTo>
                <a:lnTo>
                  <a:pt x="2285" y="2875"/>
                </a:lnTo>
                <a:lnTo>
                  <a:pt x="2292" y="2875"/>
                </a:lnTo>
                <a:lnTo>
                  <a:pt x="2297" y="2873"/>
                </a:lnTo>
                <a:lnTo>
                  <a:pt x="2297" y="2873"/>
                </a:lnTo>
                <a:lnTo>
                  <a:pt x="2302" y="2871"/>
                </a:lnTo>
                <a:lnTo>
                  <a:pt x="2307" y="2868"/>
                </a:lnTo>
                <a:lnTo>
                  <a:pt x="2311" y="2862"/>
                </a:lnTo>
                <a:lnTo>
                  <a:pt x="2313" y="2852"/>
                </a:lnTo>
                <a:lnTo>
                  <a:pt x="2313" y="2847"/>
                </a:lnTo>
                <a:lnTo>
                  <a:pt x="2313" y="2842"/>
                </a:lnTo>
                <a:lnTo>
                  <a:pt x="2313" y="2842"/>
                </a:lnTo>
                <a:lnTo>
                  <a:pt x="2310" y="2836"/>
                </a:lnTo>
                <a:lnTo>
                  <a:pt x="2305" y="2831"/>
                </a:lnTo>
                <a:lnTo>
                  <a:pt x="2298" y="2828"/>
                </a:lnTo>
                <a:lnTo>
                  <a:pt x="2292" y="2826"/>
                </a:lnTo>
                <a:lnTo>
                  <a:pt x="2329" y="2725"/>
                </a:lnTo>
                <a:lnTo>
                  <a:pt x="2357" y="2722"/>
                </a:lnTo>
                <a:lnTo>
                  <a:pt x="2401" y="2818"/>
                </a:lnTo>
                <a:lnTo>
                  <a:pt x="2318" y="2889"/>
                </a:lnTo>
                <a:lnTo>
                  <a:pt x="2318" y="2889"/>
                </a:lnTo>
                <a:lnTo>
                  <a:pt x="2308" y="2884"/>
                </a:lnTo>
                <a:lnTo>
                  <a:pt x="2298" y="2881"/>
                </a:lnTo>
                <a:lnTo>
                  <a:pt x="2289" y="2881"/>
                </a:lnTo>
                <a:lnTo>
                  <a:pt x="2277" y="2884"/>
                </a:lnTo>
                <a:lnTo>
                  <a:pt x="2277" y="2884"/>
                </a:lnTo>
                <a:lnTo>
                  <a:pt x="2272" y="2888"/>
                </a:lnTo>
                <a:lnTo>
                  <a:pt x="2268" y="2891"/>
                </a:lnTo>
                <a:lnTo>
                  <a:pt x="2276" y="2871"/>
                </a:lnTo>
                <a:close/>
                <a:moveTo>
                  <a:pt x="2358" y="2722"/>
                </a:moveTo>
                <a:lnTo>
                  <a:pt x="2472" y="2703"/>
                </a:lnTo>
                <a:lnTo>
                  <a:pt x="2492" y="2740"/>
                </a:lnTo>
                <a:lnTo>
                  <a:pt x="2401" y="2818"/>
                </a:lnTo>
                <a:lnTo>
                  <a:pt x="2358" y="2722"/>
                </a:lnTo>
                <a:close/>
                <a:moveTo>
                  <a:pt x="2474" y="2703"/>
                </a:moveTo>
                <a:lnTo>
                  <a:pt x="2526" y="2694"/>
                </a:lnTo>
                <a:lnTo>
                  <a:pt x="2526" y="2694"/>
                </a:lnTo>
                <a:lnTo>
                  <a:pt x="2527" y="2701"/>
                </a:lnTo>
                <a:lnTo>
                  <a:pt x="2526" y="2711"/>
                </a:lnTo>
                <a:lnTo>
                  <a:pt x="2493" y="2738"/>
                </a:lnTo>
                <a:lnTo>
                  <a:pt x="2474" y="2703"/>
                </a:lnTo>
                <a:close/>
                <a:moveTo>
                  <a:pt x="2531" y="2717"/>
                </a:moveTo>
                <a:lnTo>
                  <a:pt x="2535" y="2712"/>
                </a:lnTo>
                <a:lnTo>
                  <a:pt x="2535" y="2712"/>
                </a:lnTo>
                <a:lnTo>
                  <a:pt x="2543" y="2719"/>
                </a:lnTo>
                <a:lnTo>
                  <a:pt x="2555" y="2722"/>
                </a:lnTo>
                <a:lnTo>
                  <a:pt x="2526" y="2759"/>
                </a:lnTo>
                <a:lnTo>
                  <a:pt x="2531" y="2717"/>
                </a:lnTo>
                <a:close/>
                <a:moveTo>
                  <a:pt x="2543" y="2654"/>
                </a:moveTo>
                <a:lnTo>
                  <a:pt x="2543" y="2654"/>
                </a:lnTo>
                <a:lnTo>
                  <a:pt x="2537" y="2659"/>
                </a:lnTo>
                <a:lnTo>
                  <a:pt x="2542" y="2616"/>
                </a:lnTo>
                <a:lnTo>
                  <a:pt x="2553" y="2631"/>
                </a:lnTo>
                <a:lnTo>
                  <a:pt x="2555" y="2651"/>
                </a:lnTo>
                <a:lnTo>
                  <a:pt x="2555" y="2651"/>
                </a:lnTo>
                <a:lnTo>
                  <a:pt x="2543" y="2654"/>
                </a:lnTo>
                <a:lnTo>
                  <a:pt x="2543" y="2654"/>
                </a:lnTo>
                <a:close/>
                <a:moveTo>
                  <a:pt x="2602" y="2534"/>
                </a:moveTo>
                <a:lnTo>
                  <a:pt x="2652" y="2595"/>
                </a:lnTo>
                <a:lnTo>
                  <a:pt x="2636" y="2615"/>
                </a:lnTo>
                <a:lnTo>
                  <a:pt x="2584" y="2660"/>
                </a:lnTo>
                <a:lnTo>
                  <a:pt x="2584" y="2660"/>
                </a:lnTo>
                <a:lnTo>
                  <a:pt x="2578" y="2655"/>
                </a:lnTo>
                <a:lnTo>
                  <a:pt x="2571" y="2652"/>
                </a:lnTo>
                <a:lnTo>
                  <a:pt x="2602" y="2534"/>
                </a:lnTo>
                <a:close/>
                <a:moveTo>
                  <a:pt x="2610" y="2649"/>
                </a:moveTo>
                <a:lnTo>
                  <a:pt x="2592" y="2672"/>
                </a:lnTo>
                <a:lnTo>
                  <a:pt x="2592" y="2672"/>
                </a:lnTo>
                <a:lnTo>
                  <a:pt x="2592" y="2672"/>
                </a:lnTo>
                <a:lnTo>
                  <a:pt x="2592" y="2672"/>
                </a:lnTo>
                <a:lnTo>
                  <a:pt x="2589" y="2667"/>
                </a:lnTo>
                <a:lnTo>
                  <a:pt x="2610" y="2649"/>
                </a:lnTo>
                <a:close/>
                <a:moveTo>
                  <a:pt x="2662" y="2605"/>
                </a:moveTo>
                <a:lnTo>
                  <a:pt x="2743" y="2535"/>
                </a:lnTo>
                <a:lnTo>
                  <a:pt x="2753" y="2545"/>
                </a:lnTo>
                <a:lnTo>
                  <a:pt x="2703" y="2655"/>
                </a:lnTo>
                <a:lnTo>
                  <a:pt x="2662" y="2605"/>
                </a:lnTo>
                <a:close/>
                <a:moveTo>
                  <a:pt x="2743" y="2534"/>
                </a:moveTo>
                <a:lnTo>
                  <a:pt x="2766" y="2514"/>
                </a:lnTo>
                <a:lnTo>
                  <a:pt x="2753" y="2543"/>
                </a:lnTo>
                <a:lnTo>
                  <a:pt x="2743" y="2534"/>
                </a:lnTo>
                <a:close/>
                <a:moveTo>
                  <a:pt x="2738" y="2527"/>
                </a:moveTo>
                <a:lnTo>
                  <a:pt x="2722" y="2511"/>
                </a:lnTo>
                <a:lnTo>
                  <a:pt x="2824" y="2378"/>
                </a:lnTo>
                <a:lnTo>
                  <a:pt x="2826" y="2379"/>
                </a:lnTo>
                <a:lnTo>
                  <a:pt x="2776" y="2495"/>
                </a:lnTo>
                <a:lnTo>
                  <a:pt x="2738" y="2527"/>
                </a:lnTo>
                <a:close/>
                <a:moveTo>
                  <a:pt x="2831" y="2383"/>
                </a:moveTo>
                <a:lnTo>
                  <a:pt x="2863" y="2409"/>
                </a:lnTo>
                <a:lnTo>
                  <a:pt x="2863" y="2409"/>
                </a:lnTo>
                <a:lnTo>
                  <a:pt x="2865" y="2412"/>
                </a:lnTo>
                <a:lnTo>
                  <a:pt x="2865" y="2412"/>
                </a:lnTo>
                <a:lnTo>
                  <a:pt x="2866" y="2415"/>
                </a:lnTo>
                <a:lnTo>
                  <a:pt x="2785" y="2487"/>
                </a:lnTo>
                <a:lnTo>
                  <a:pt x="2831" y="2383"/>
                </a:lnTo>
                <a:close/>
                <a:moveTo>
                  <a:pt x="2863" y="2407"/>
                </a:moveTo>
                <a:lnTo>
                  <a:pt x="2831" y="2381"/>
                </a:lnTo>
                <a:lnTo>
                  <a:pt x="2844" y="2353"/>
                </a:lnTo>
                <a:lnTo>
                  <a:pt x="2888" y="2298"/>
                </a:lnTo>
                <a:lnTo>
                  <a:pt x="2892" y="2360"/>
                </a:lnTo>
                <a:lnTo>
                  <a:pt x="2892" y="2360"/>
                </a:lnTo>
                <a:lnTo>
                  <a:pt x="2881" y="2363"/>
                </a:lnTo>
                <a:lnTo>
                  <a:pt x="2881" y="2363"/>
                </a:lnTo>
                <a:lnTo>
                  <a:pt x="2876" y="2366"/>
                </a:lnTo>
                <a:lnTo>
                  <a:pt x="2871" y="2371"/>
                </a:lnTo>
                <a:lnTo>
                  <a:pt x="2866" y="2376"/>
                </a:lnTo>
                <a:lnTo>
                  <a:pt x="2865" y="2381"/>
                </a:lnTo>
                <a:lnTo>
                  <a:pt x="2862" y="2387"/>
                </a:lnTo>
                <a:lnTo>
                  <a:pt x="2862" y="2394"/>
                </a:lnTo>
                <a:lnTo>
                  <a:pt x="2862" y="2400"/>
                </a:lnTo>
                <a:lnTo>
                  <a:pt x="2863" y="2407"/>
                </a:lnTo>
                <a:lnTo>
                  <a:pt x="2863" y="2407"/>
                </a:lnTo>
                <a:close/>
                <a:moveTo>
                  <a:pt x="2891" y="2292"/>
                </a:moveTo>
                <a:lnTo>
                  <a:pt x="2899" y="2283"/>
                </a:lnTo>
                <a:lnTo>
                  <a:pt x="2917" y="2295"/>
                </a:lnTo>
                <a:lnTo>
                  <a:pt x="2901" y="2360"/>
                </a:lnTo>
                <a:lnTo>
                  <a:pt x="2901" y="2360"/>
                </a:lnTo>
                <a:lnTo>
                  <a:pt x="2896" y="2360"/>
                </a:lnTo>
                <a:lnTo>
                  <a:pt x="2891" y="2292"/>
                </a:lnTo>
                <a:close/>
                <a:moveTo>
                  <a:pt x="2912" y="2428"/>
                </a:moveTo>
                <a:lnTo>
                  <a:pt x="2912" y="2428"/>
                </a:lnTo>
                <a:lnTo>
                  <a:pt x="2918" y="2425"/>
                </a:lnTo>
                <a:lnTo>
                  <a:pt x="2923" y="2420"/>
                </a:lnTo>
                <a:lnTo>
                  <a:pt x="2928" y="2413"/>
                </a:lnTo>
                <a:lnTo>
                  <a:pt x="2931" y="2407"/>
                </a:lnTo>
                <a:lnTo>
                  <a:pt x="2933" y="2400"/>
                </a:lnTo>
                <a:lnTo>
                  <a:pt x="2933" y="2394"/>
                </a:lnTo>
                <a:lnTo>
                  <a:pt x="2931" y="2387"/>
                </a:lnTo>
                <a:lnTo>
                  <a:pt x="2930" y="2381"/>
                </a:lnTo>
                <a:lnTo>
                  <a:pt x="2930" y="2381"/>
                </a:lnTo>
                <a:lnTo>
                  <a:pt x="2925" y="2374"/>
                </a:lnTo>
                <a:lnTo>
                  <a:pt x="2920" y="2370"/>
                </a:lnTo>
                <a:lnTo>
                  <a:pt x="2915" y="2365"/>
                </a:lnTo>
                <a:lnTo>
                  <a:pt x="2909" y="2363"/>
                </a:lnTo>
                <a:lnTo>
                  <a:pt x="2923" y="2300"/>
                </a:lnTo>
                <a:lnTo>
                  <a:pt x="2970" y="2329"/>
                </a:lnTo>
                <a:lnTo>
                  <a:pt x="2928" y="2439"/>
                </a:lnTo>
                <a:lnTo>
                  <a:pt x="2928" y="2439"/>
                </a:lnTo>
                <a:lnTo>
                  <a:pt x="2922" y="2443"/>
                </a:lnTo>
                <a:lnTo>
                  <a:pt x="2915" y="2448"/>
                </a:lnTo>
                <a:lnTo>
                  <a:pt x="2894" y="2431"/>
                </a:lnTo>
                <a:lnTo>
                  <a:pt x="2894" y="2431"/>
                </a:lnTo>
                <a:lnTo>
                  <a:pt x="2904" y="2431"/>
                </a:lnTo>
                <a:lnTo>
                  <a:pt x="2912" y="2428"/>
                </a:lnTo>
                <a:lnTo>
                  <a:pt x="2912" y="2428"/>
                </a:lnTo>
                <a:close/>
                <a:moveTo>
                  <a:pt x="2925" y="2298"/>
                </a:moveTo>
                <a:lnTo>
                  <a:pt x="2941" y="2227"/>
                </a:lnTo>
                <a:lnTo>
                  <a:pt x="3011" y="2136"/>
                </a:lnTo>
                <a:lnTo>
                  <a:pt x="3011" y="2136"/>
                </a:lnTo>
                <a:lnTo>
                  <a:pt x="3014" y="2137"/>
                </a:lnTo>
                <a:lnTo>
                  <a:pt x="3014" y="2137"/>
                </a:lnTo>
                <a:lnTo>
                  <a:pt x="3017" y="2139"/>
                </a:lnTo>
                <a:lnTo>
                  <a:pt x="3022" y="2139"/>
                </a:lnTo>
                <a:lnTo>
                  <a:pt x="3032" y="2137"/>
                </a:lnTo>
                <a:lnTo>
                  <a:pt x="3040" y="2132"/>
                </a:lnTo>
                <a:lnTo>
                  <a:pt x="3043" y="2129"/>
                </a:lnTo>
                <a:lnTo>
                  <a:pt x="3045" y="2124"/>
                </a:lnTo>
                <a:lnTo>
                  <a:pt x="3045" y="2124"/>
                </a:lnTo>
                <a:lnTo>
                  <a:pt x="3048" y="2118"/>
                </a:lnTo>
                <a:lnTo>
                  <a:pt x="3047" y="2111"/>
                </a:lnTo>
                <a:lnTo>
                  <a:pt x="3045" y="2103"/>
                </a:lnTo>
                <a:lnTo>
                  <a:pt x="3040" y="2098"/>
                </a:lnTo>
                <a:lnTo>
                  <a:pt x="3066" y="2066"/>
                </a:lnTo>
                <a:lnTo>
                  <a:pt x="3066" y="2066"/>
                </a:lnTo>
                <a:lnTo>
                  <a:pt x="3073" y="2069"/>
                </a:lnTo>
                <a:lnTo>
                  <a:pt x="2972" y="2327"/>
                </a:lnTo>
                <a:lnTo>
                  <a:pt x="2925" y="2298"/>
                </a:lnTo>
                <a:close/>
                <a:moveTo>
                  <a:pt x="3053" y="2004"/>
                </a:moveTo>
                <a:lnTo>
                  <a:pt x="3006" y="1990"/>
                </a:lnTo>
                <a:lnTo>
                  <a:pt x="3043" y="1908"/>
                </a:lnTo>
                <a:lnTo>
                  <a:pt x="3073" y="1986"/>
                </a:lnTo>
                <a:lnTo>
                  <a:pt x="3073" y="1986"/>
                </a:lnTo>
                <a:lnTo>
                  <a:pt x="3066" y="1990"/>
                </a:lnTo>
                <a:lnTo>
                  <a:pt x="3061" y="1994"/>
                </a:lnTo>
                <a:lnTo>
                  <a:pt x="3053" y="2004"/>
                </a:lnTo>
                <a:lnTo>
                  <a:pt x="3053" y="2004"/>
                </a:lnTo>
                <a:close/>
                <a:moveTo>
                  <a:pt x="3047" y="1900"/>
                </a:moveTo>
                <a:lnTo>
                  <a:pt x="3048" y="1894"/>
                </a:lnTo>
                <a:lnTo>
                  <a:pt x="3097" y="1905"/>
                </a:lnTo>
                <a:lnTo>
                  <a:pt x="3086" y="1983"/>
                </a:lnTo>
                <a:lnTo>
                  <a:pt x="3086" y="1983"/>
                </a:lnTo>
                <a:lnTo>
                  <a:pt x="3077" y="1985"/>
                </a:lnTo>
                <a:lnTo>
                  <a:pt x="3047" y="1900"/>
                </a:lnTo>
                <a:close/>
                <a:moveTo>
                  <a:pt x="3102" y="1907"/>
                </a:moveTo>
                <a:lnTo>
                  <a:pt x="3131" y="1913"/>
                </a:lnTo>
                <a:lnTo>
                  <a:pt x="3103" y="1985"/>
                </a:lnTo>
                <a:lnTo>
                  <a:pt x="3103" y="1985"/>
                </a:lnTo>
                <a:lnTo>
                  <a:pt x="3092" y="1983"/>
                </a:lnTo>
                <a:lnTo>
                  <a:pt x="3102" y="1907"/>
                </a:lnTo>
                <a:close/>
                <a:moveTo>
                  <a:pt x="3102" y="1905"/>
                </a:moveTo>
                <a:lnTo>
                  <a:pt x="3121" y="1762"/>
                </a:lnTo>
                <a:lnTo>
                  <a:pt x="3121" y="1762"/>
                </a:lnTo>
                <a:lnTo>
                  <a:pt x="3129" y="1762"/>
                </a:lnTo>
                <a:lnTo>
                  <a:pt x="3136" y="1761"/>
                </a:lnTo>
                <a:lnTo>
                  <a:pt x="3136" y="1761"/>
                </a:lnTo>
                <a:lnTo>
                  <a:pt x="3142" y="1759"/>
                </a:lnTo>
                <a:lnTo>
                  <a:pt x="3149" y="1756"/>
                </a:lnTo>
                <a:lnTo>
                  <a:pt x="3154" y="1751"/>
                </a:lnTo>
                <a:lnTo>
                  <a:pt x="3159" y="1748"/>
                </a:lnTo>
                <a:lnTo>
                  <a:pt x="3185" y="1769"/>
                </a:lnTo>
                <a:lnTo>
                  <a:pt x="3131" y="1912"/>
                </a:lnTo>
                <a:lnTo>
                  <a:pt x="3102" y="1905"/>
                </a:lnTo>
                <a:close/>
                <a:moveTo>
                  <a:pt x="3162" y="1743"/>
                </a:moveTo>
                <a:lnTo>
                  <a:pt x="3162" y="1743"/>
                </a:lnTo>
                <a:lnTo>
                  <a:pt x="3165" y="1736"/>
                </a:lnTo>
                <a:lnTo>
                  <a:pt x="3168" y="1728"/>
                </a:lnTo>
                <a:lnTo>
                  <a:pt x="3170" y="1722"/>
                </a:lnTo>
                <a:lnTo>
                  <a:pt x="3170" y="1713"/>
                </a:lnTo>
                <a:lnTo>
                  <a:pt x="3170" y="1713"/>
                </a:lnTo>
                <a:lnTo>
                  <a:pt x="3173" y="1717"/>
                </a:lnTo>
                <a:lnTo>
                  <a:pt x="3178" y="1720"/>
                </a:lnTo>
                <a:lnTo>
                  <a:pt x="3183" y="1722"/>
                </a:lnTo>
                <a:lnTo>
                  <a:pt x="3188" y="1723"/>
                </a:lnTo>
                <a:lnTo>
                  <a:pt x="3188" y="1723"/>
                </a:lnTo>
                <a:lnTo>
                  <a:pt x="3196" y="1723"/>
                </a:lnTo>
                <a:lnTo>
                  <a:pt x="3204" y="1718"/>
                </a:lnTo>
                <a:lnTo>
                  <a:pt x="3188" y="1762"/>
                </a:lnTo>
                <a:lnTo>
                  <a:pt x="3162" y="1743"/>
                </a:lnTo>
                <a:close/>
                <a:moveTo>
                  <a:pt x="3191" y="1674"/>
                </a:moveTo>
                <a:lnTo>
                  <a:pt x="3191" y="1674"/>
                </a:lnTo>
                <a:lnTo>
                  <a:pt x="3181" y="1674"/>
                </a:lnTo>
                <a:lnTo>
                  <a:pt x="3173" y="1679"/>
                </a:lnTo>
                <a:lnTo>
                  <a:pt x="3168" y="1687"/>
                </a:lnTo>
                <a:lnTo>
                  <a:pt x="3165" y="1696"/>
                </a:lnTo>
                <a:lnTo>
                  <a:pt x="3165" y="1696"/>
                </a:lnTo>
                <a:lnTo>
                  <a:pt x="3160" y="1687"/>
                </a:lnTo>
                <a:lnTo>
                  <a:pt x="3152" y="1681"/>
                </a:lnTo>
                <a:lnTo>
                  <a:pt x="3288" y="1484"/>
                </a:lnTo>
                <a:lnTo>
                  <a:pt x="3288" y="1484"/>
                </a:lnTo>
                <a:lnTo>
                  <a:pt x="3292" y="1486"/>
                </a:lnTo>
                <a:lnTo>
                  <a:pt x="3214" y="1692"/>
                </a:lnTo>
                <a:lnTo>
                  <a:pt x="3214" y="1692"/>
                </a:lnTo>
                <a:lnTo>
                  <a:pt x="3211" y="1686"/>
                </a:lnTo>
                <a:lnTo>
                  <a:pt x="3206" y="1679"/>
                </a:lnTo>
                <a:lnTo>
                  <a:pt x="3199" y="1676"/>
                </a:lnTo>
                <a:lnTo>
                  <a:pt x="3191" y="1674"/>
                </a:lnTo>
                <a:lnTo>
                  <a:pt x="3191" y="1674"/>
                </a:lnTo>
                <a:close/>
                <a:moveTo>
                  <a:pt x="3176" y="1322"/>
                </a:moveTo>
                <a:lnTo>
                  <a:pt x="3185" y="1262"/>
                </a:lnTo>
                <a:lnTo>
                  <a:pt x="3277" y="1286"/>
                </a:lnTo>
                <a:lnTo>
                  <a:pt x="3279" y="1299"/>
                </a:lnTo>
                <a:lnTo>
                  <a:pt x="3176" y="1322"/>
                </a:lnTo>
                <a:close/>
                <a:moveTo>
                  <a:pt x="2828" y="1009"/>
                </a:moveTo>
                <a:lnTo>
                  <a:pt x="2802" y="944"/>
                </a:lnTo>
                <a:lnTo>
                  <a:pt x="2927" y="947"/>
                </a:lnTo>
                <a:lnTo>
                  <a:pt x="2828" y="1009"/>
                </a:lnTo>
                <a:close/>
                <a:moveTo>
                  <a:pt x="2821" y="1013"/>
                </a:moveTo>
                <a:lnTo>
                  <a:pt x="2787" y="1035"/>
                </a:lnTo>
                <a:lnTo>
                  <a:pt x="2779" y="945"/>
                </a:lnTo>
                <a:lnTo>
                  <a:pt x="2779" y="944"/>
                </a:lnTo>
                <a:lnTo>
                  <a:pt x="2792" y="944"/>
                </a:lnTo>
                <a:lnTo>
                  <a:pt x="2821" y="1013"/>
                </a:lnTo>
                <a:close/>
                <a:moveTo>
                  <a:pt x="2779" y="937"/>
                </a:moveTo>
                <a:lnTo>
                  <a:pt x="2780" y="931"/>
                </a:lnTo>
                <a:lnTo>
                  <a:pt x="2784" y="927"/>
                </a:lnTo>
                <a:lnTo>
                  <a:pt x="2789" y="937"/>
                </a:lnTo>
                <a:lnTo>
                  <a:pt x="2779" y="937"/>
                </a:lnTo>
                <a:close/>
                <a:moveTo>
                  <a:pt x="2722" y="849"/>
                </a:moveTo>
                <a:lnTo>
                  <a:pt x="2573" y="758"/>
                </a:lnTo>
                <a:lnTo>
                  <a:pt x="2568" y="728"/>
                </a:lnTo>
                <a:lnTo>
                  <a:pt x="2664" y="607"/>
                </a:lnTo>
                <a:lnTo>
                  <a:pt x="2664" y="607"/>
                </a:lnTo>
                <a:lnTo>
                  <a:pt x="2672" y="611"/>
                </a:lnTo>
                <a:lnTo>
                  <a:pt x="2681" y="612"/>
                </a:lnTo>
                <a:lnTo>
                  <a:pt x="2690" y="609"/>
                </a:lnTo>
                <a:lnTo>
                  <a:pt x="2698" y="603"/>
                </a:lnTo>
                <a:lnTo>
                  <a:pt x="2698" y="603"/>
                </a:lnTo>
                <a:lnTo>
                  <a:pt x="2699" y="599"/>
                </a:lnTo>
                <a:lnTo>
                  <a:pt x="2701" y="594"/>
                </a:lnTo>
                <a:lnTo>
                  <a:pt x="2703" y="585"/>
                </a:lnTo>
                <a:lnTo>
                  <a:pt x="2699" y="575"/>
                </a:lnTo>
                <a:lnTo>
                  <a:pt x="2698" y="572"/>
                </a:lnTo>
                <a:lnTo>
                  <a:pt x="2693" y="568"/>
                </a:lnTo>
                <a:lnTo>
                  <a:pt x="2693" y="568"/>
                </a:lnTo>
                <a:lnTo>
                  <a:pt x="2690" y="565"/>
                </a:lnTo>
                <a:lnTo>
                  <a:pt x="2685" y="564"/>
                </a:lnTo>
                <a:lnTo>
                  <a:pt x="2675" y="564"/>
                </a:lnTo>
                <a:lnTo>
                  <a:pt x="2665" y="565"/>
                </a:lnTo>
                <a:lnTo>
                  <a:pt x="2662" y="568"/>
                </a:lnTo>
                <a:lnTo>
                  <a:pt x="2659" y="572"/>
                </a:lnTo>
                <a:lnTo>
                  <a:pt x="2659" y="572"/>
                </a:lnTo>
                <a:lnTo>
                  <a:pt x="2654" y="581"/>
                </a:lnTo>
                <a:lnTo>
                  <a:pt x="2654" y="590"/>
                </a:lnTo>
                <a:lnTo>
                  <a:pt x="2655" y="599"/>
                </a:lnTo>
                <a:lnTo>
                  <a:pt x="2662" y="606"/>
                </a:lnTo>
                <a:lnTo>
                  <a:pt x="2568" y="724"/>
                </a:lnTo>
                <a:lnTo>
                  <a:pt x="2542" y="562"/>
                </a:lnTo>
                <a:lnTo>
                  <a:pt x="2594" y="482"/>
                </a:lnTo>
                <a:lnTo>
                  <a:pt x="2709" y="474"/>
                </a:lnTo>
                <a:lnTo>
                  <a:pt x="2805" y="564"/>
                </a:lnTo>
                <a:lnTo>
                  <a:pt x="2785" y="791"/>
                </a:lnTo>
                <a:lnTo>
                  <a:pt x="2722" y="849"/>
                </a:lnTo>
                <a:close/>
                <a:moveTo>
                  <a:pt x="2542" y="560"/>
                </a:moveTo>
                <a:lnTo>
                  <a:pt x="2531" y="487"/>
                </a:lnTo>
                <a:lnTo>
                  <a:pt x="2592" y="482"/>
                </a:lnTo>
                <a:lnTo>
                  <a:pt x="2542" y="560"/>
                </a:lnTo>
                <a:close/>
                <a:moveTo>
                  <a:pt x="2537" y="567"/>
                </a:moveTo>
                <a:lnTo>
                  <a:pt x="2459" y="689"/>
                </a:lnTo>
                <a:lnTo>
                  <a:pt x="2303" y="594"/>
                </a:lnTo>
                <a:lnTo>
                  <a:pt x="2333" y="528"/>
                </a:lnTo>
                <a:lnTo>
                  <a:pt x="2333" y="528"/>
                </a:lnTo>
                <a:lnTo>
                  <a:pt x="2342" y="529"/>
                </a:lnTo>
                <a:lnTo>
                  <a:pt x="2350" y="526"/>
                </a:lnTo>
                <a:lnTo>
                  <a:pt x="2357" y="521"/>
                </a:lnTo>
                <a:lnTo>
                  <a:pt x="2363" y="513"/>
                </a:lnTo>
                <a:lnTo>
                  <a:pt x="2363" y="513"/>
                </a:lnTo>
                <a:lnTo>
                  <a:pt x="2365" y="507"/>
                </a:lnTo>
                <a:lnTo>
                  <a:pt x="2365" y="499"/>
                </a:lnTo>
                <a:lnTo>
                  <a:pt x="2526" y="487"/>
                </a:lnTo>
                <a:lnTo>
                  <a:pt x="2537" y="567"/>
                </a:lnTo>
                <a:close/>
                <a:moveTo>
                  <a:pt x="2227" y="503"/>
                </a:moveTo>
                <a:lnTo>
                  <a:pt x="2160" y="508"/>
                </a:lnTo>
                <a:lnTo>
                  <a:pt x="2128" y="489"/>
                </a:lnTo>
                <a:lnTo>
                  <a:pt x="2157" y="370"/>
                </a:lnTo>
                <a:lnTo>
                  <a:pt x="2284" y="330"/>
                </a:lnTo>
                <a:lnTo>
                  <a:pt x="2227" y="503"/>
                </a:lnTo>
                <a:close/>
                <a:moveTo>
                  <a:pt x="2126" y="487"/>
                </a:moveTo>
                <a:lnTo>
                  <a:pt x="2123" y="486"/>
                </a:lnTo>
                <a:lnTo>
                  <a:pt x="2123" y="486"/>
                </a:lnTo>
                <a:lnTo>
                  <a:pt x="2125" y="477"/>
                </a:lnTo>
                <a:lnTo>
                  <a:pt x="2126" y="471"/>
                </a:lnTo>
                <a:lnTo>
                  <a:pt x="2125" y="463"/>
                </a:lnTo>
                <a:lnTo>
                  <a:pt x="2122" y="455"/>
                </a:lnTo>
                <a:lnTo>
                  <a:pt x="2122" y="455"/>
                </a:lnTo>
                <a:lnTo>
                  <a:pt x="2118" y="448"/>
                </a:lnTo>
                <a:lnTo>
                  <a:pt x="2113" y="443"/>
                </a:lnTo>
                <a:lnTo>
                  <a:pt x="2109" y="440"/>
                </a:lnTo>
                <a:lnTo>
                  <a:pt x="2102" y="437"/>
                </a:lnTo>
                <a:lnTo>
                  <a:pt x="2096" y="435"/>
                </a:lnTo>
                <a:lnTo>
                  <a:pt x="2087" y="435"/>
                </a:lnTo>
                <a:lnTo>
                  <a:pt x="2081" y="435"/>
                </a:lnTo>
                <a:lnTo>
                  <a:pt x="2074" y="438"/>
                </a:lnTo>
                <a:lnTo>
                  <a:pt x="2074" y="438"/>
                </a:lnTo>
                <a:lnTo>
                  <a:pt x="2066" y="443"/>
                </a:lnTo>
                <a:lnTo>
                  <a:pt x="2060" y="451"/>
                </a:lnTo>
                <a:lnTo>
                  <a:pt x="2055" y="460"/>
                </a:lnTo>
                <a:lnTo>
                  <a:pt x="2053" y="469"/>
                </a:lnTo>
                <a:lnTo>
                  <a:pt x="1937" y="479"/>
                </a:lnTo>
                <a:lnTo>
                  <a:pt x="1938" y="438"/>
                </a:lnTo>
                <a:lnTo>
                  <a:pt x="2156" y="370"/>
                </a:lnTo>
                <a:lnTo>
                  <a:pt x="2126" y="487"/>
                </a:lnTo>
                <a:close/>
                <a:moveTo>
                  <a:pt x="1935" y="479"/>
                </a:moveTo>
                <a:lnTo>
                  <a:pt x="1769" y="492"/>
                </a:lnTo>
                <a:lnTo>
                  <a:pt x="1937" y="440"/>
                </a:lnTo>
                <a:lnTo>
                  <a:pt x="1935" y="479"/>
                </a:lnTo>
                <a:close/>
                <a:moveTo>
                  <a:pt x="1933" y="487"/>
                </a:moveTo>
                <a:lnTo>
                  <a:pt x="1932" y="525"/>
                </a:lnTo>
                <a:lnTo>
                  <a:pt x="1734" y="539"/>
                </a:lnTo>
                <a:lnTo>
                  <a:pt x="1730" y="505"/>
                </a:lnTo>
                <a:lnTo>
                  <a:pt x="1732" y="505"/>
                </a:lnTo>
                <a:lnTo>
                  <a:pt x="1933" y="487"/>
                </a:lnTo>
                <a:close/>
                <a:moveTo>
                  <a:pt x="1734" y="539"/>
                </a:moveTo>
                <a:lnTo>
                  <a:pt x="1680" y="542"/>
                </a:lnTo>
                <a:lnTo>
                  <a:pt x="1680" y="542"/>
                </a:lnTo>
                <a:lnTo>
                  <a:pt x="1678" y="533"/>
                </a:lnTo>
                <a:lnTo>
                  <a:pt x="1674" y="523"/>
                </a:lnTo>
                <a:lnTo>
                  <a:pt x="1729" y="505"/>
                </a:lnTo>
                <a:lnTo>
                  <a:pt x="1734" y="539"/>
                </a:lnTo>
                <a:close/>
                <a:moveTo>
                  <a:pt x="1708" y="507"/>
                </a:moveTo>
                <a:lnTo>
                  <a:pt x="1670" y="518"/>
                </a:lnTo>
                <a:lnTo>
                  <a:pt x="1670" y="518"/>
                </a:lnTo>
                <a:lnTo>
                  <a:pt x="1661" y="510"/>
                </a:lnTo>
                <a:lnTo>
                  <a:pt x="1708" y="507"/>
                </a:lnTo>
                <a:close/>
                <a:moveTo>
                  <a:pt x="1665" y="502"/>
                </a:moveTo>
                <a:lnTo>
                  <a:pt x="1717" y="406"/>
                </a:lnTo>
                <a:lnTo>
                  <a:pt x="1727" y="497"/>
                </a:lnTo>
                <a:lnTo>
                  <a:pt x="1665" y="502"/>
                </a:lnTo>
                <a:close/>
                <a:moveTo>
                  <a:pt x="1675" y="572"/>
                </a:moveTo>
                <a:lnTo>
                  <a:pt x="1742" y="607"/>
                </a:lnTo>
                <a:lnTo>
                  <a:pt x="1748" y="664"/>
                </a:lnTo>
                <a:lnTo>
                  <a:pt x="1688" y="698"/>
                </a:lnTo>
                <a:lnTo>
                  <a:pt x="1677" y="695"/>
                </a:lnTo>
                <a:lnTo>
                  <a:pt x="1651" y="591"/>
                </a:lnTo>
                <a:lnTo>
                  <a:pt x="1651" y="591"/>
                </a:lnTo>
                <a:lnTo>
                  <a:pt x="1657" y="588"/>
                </a:lnTo>
                <a:lnTo>
                  <a:pt x="1664" y="583"/>
                </a:lnTo>
                <a:lnTo>
                  <a:pt x="1670" y="578"/>
                </a:lnTo>
                <a:lnTo>
                  <a:pt x="1675" y="572"/>
                </a:lnTo>
                <a:lnTo>
                  <a:pt x="1675" y="572"/>
                </a:lnTo>
                <a:close/>
                <a:moveTo>
                  <a:pt x="1672" y="693"/>
                </a:moveTo>
                <a:lnTo>
                  <a:pt x="1659" y="690"/>
                </a:lnTo>
                <a:lnTo>
                  <a:pt x="1638" y="593"/>
                </a:lnTo>
                <a:lnTo>
                  <a:pt x="1638" y="593"/>
                </a:lnTo>
                <a:lnTo>
                  <a:pt x="1644" y="593"/>
                </a:lnTo>
                <a:lnTo>
                  <a:pt x="1672" y="693"/>
                </a:lnTo>
                <a:close/>
                <a:moveTo>
                  <a:pt x="1657" y="690"/>
                </a:moveTo>
                <a:lnTo>
                  <a:pt x="1578" y="669"/>
                </a:lnTo>
                <a:lnTo>
                  <a:pt x="1560" y="611"/>
                </a:lnTo>
                <a:lnTo>
                  <a:pt x="1602" y="578"/>
                </a:lnTo>
                <a:lnTo>
                  <a:pt x="1602" y="578"/>
                </a:lnTo>
                <a:lnTo>
                  <a:pt x="1609" y="585"/>
                </a:lnTo>
                <a:lnTo>
                  <a:pt x="1617" y="590"/>
                </a:lnTo>
                <a:lnTo>
                  <a:pt x="1627" y="593"/>
                </a:lnTo>
                <a:lnTo>
                  <a:pt x="1636" y="593"/>
                </a:lnTo>
                <a:lnTo>
                  <a:pt x="1636" y="593"/>
                </a:lnTo>
                <a:lnTo>
                  <a:pt x="1636" y="593"/>
                </a:lnTo>
                <a:lnTo>
                  <a:pt x="1657" y="690"/>
                </a:lnTo>
                <a:close/>
                <a:moveTo>
                  <a:pt x="1513" y="515"/>
                </a:moveTo>
                <a:lnTo>
                  <a:pt x="1412" y="489"/>
                </a:lnTo>
                <a:lnTo>
                  <a:pt x="1407" y="476"/>
                </a:lnTo>
                <a:lnTo>
                  <a:pt x="1477" y="219"/>
                </a:lnTo>
                <a:lnTo>
                  <a:pt x="1550" y="198"/>
                </a:lnTo>
                <a:lnTo>
                  <a:pt x="1617" y="505"/>
                </a:lnTo>
                <a:lnTo>
                  <a:pt x="1513" y="515"/>
                </a:lnTo>
                <a:close/>
                <a:moveTo>
                  <a:pt x="1411" y="489"/>
                </a:moveTo>
                <a:lnTo>
                  <a:pt x="1404" y="487"/>
                </a:lnTo>
                <a:lnTo>
                  <a:pt x="1406" y="477"/>
                </a:lnTo>
                <a:lnTo>
                  <a:pt x="1411" y="489"/>
                </a:lnTo>
                <a:close/>
                <a:moveTo>
                  <a:pt x="1414" y="495"/>
                </a:moveTo>
                <a:lnTo>
                  <a:pt x="1424" y="521"/>
                </a:lnTo>
                <a:lnTo>
                  <a:pt x="1394" y="525"/>
                </a:lnTo>
                <a:lnTo>
                  <a:pt x="1403" y="492"/>
                </a:lnTo>
                <a:lnTo>
                  <a:pt x="1414" y="495"/>
                </a:lnTo>
                <a:close/>
                <a:moveTo>
                  <a:pt x="1388" y="525"/>
                </a:moveTo>
                <a:lnTo>
                  <a:pt x="1331" y="529"/>
                </a:lnTo>
                <a:lnTo>
                  <a:pt x="1331" y="529"/>
                </a:lnTo>
                <a:lnTo>
                  <a:pt x="1328" y="521"/>
                </a:lnTo>
                <a:lnTo>
                  <a:pt x="1328" y="521"/>
                </a:lnTo>
                <a:lnTo>
                  <a:pt x="1323" y="513"/>
                </a:lnTo>
                <a:lnTo>
                  <a:pt x="1315" y="507"/>
                </a:lnTo>
                <a:lnTo>
                  <a:pt x="1305" y="502"/>
                </a:lnTo>
                <a:lnTo>
                  <a:pt x="1297" y="500"/>
                </a:lnTo>
                <a:lnTo>
                  <a:pt x="1276" y="460"/>
                </a:lnTo>
                <a:lnTo>
                  <a:pt x="1398" y="490"/>
                </a:lnTo>
                <a:lnTo>
                  <a:pt x="1388" y="525"/>
                </a:lnTo>
                <a:close/>
                <a:moveTo>
                  <a:pt x="1294" y="500"/>
                </a:moveTo>
                <a:lnTo>
                  <a:pt x="1294" y="500"/>
                </a:lnTo>
                <a:lnTo>
                  <a:pt x="1287" y="502"/>
                </a:lnTo>
                <a:lnTo>
                  <a:pt x="1281" y="505"/>
                </a:lnTo>
                <a:lnTo>
                  <a:pt x="1281" y="505"/>
                </a:lnTo>
                <a:lnTo>
                  <a:pt x="1274" y="508"/>
                </a:lnTo>
                <a:lnTo>
                  <a:pt x="1269" y="513"/>
                </a:lnTo>
                <a:lnTo>
                  <a:pt x="1265" y="518"/>
                </a:lnTo>
                <a:lnTo>
                  <a:pt x="1261" y="525"/>
                </a:lnTo>
                <a:lnTo>
                  <a:pt x="1260" y="531"/>
                </a:lnTo>
                <a:lnTo>
                  <a:pt x="1260" y="538"/>
                </a:lnTo>
                <a:lnTo>
                  <a:pt x="1261" y="546"/>
                </a:lnTo>
                <a:lnTo>
                  <a:pt x="1263" y="552"/>
                </a:lnTo>
                <a:lnTo>
                  <a:pt x="1263" y="552"/>
                </a:lnTo>
                <a:lnTo>
                  <a:pt x="1266" y="557"/>
                </a:lnTo>
                <a:lnTo>
                  <a:pt x="1226" y="591"/>
                </a:lnTo>
                <a:lnTo>
                  <a:pt x="1120" y="421"/>
                </a:lnTo>
                <a:lnTo>
                  <a:pt x="1273" y="460"/>
                </a:lnTo>
                <a:lnTo>
                  <a:pt x="1294" y="500"/>
                </a:lnTo>
                <a:close/>
                <a:moveTo>
                  <a:pt x="1229" y="599"/>
                </a:moveTo>
                <a:lnTo>
                  <a:pt x="1237" y="614"/>
                </a:lnTo>
                <a:lnTo>
                  <a:pt x="1213" y="614"/>
                </a:lnTo>
                <a:lnTo>
                  <a:pt x="1229" y="599"/>
                </a:lnTo>
                <a:close/>
                <a:moveTo>
                  <a:pt x="1242" y="619"/>
                </a:moveTo>
                <a:lnTo>
                  <a:pt x="1286" y="690"/>
                </a:lnTo>
                <a:lnTo>
                  <a:pt x="1284" y="716"/>
                </a:lnTo>
                <a:lnTo>
                  <a:pt x="1239" y="773"/>
                </a:lnTo>
                <a:lnTo>
                  <a:pt x="1156" y="663"/>
                </a:lnTo>
                <a:lnTo>
                  <a:pt x="1208" y="619"/>
                </a:lnTo>
                <a:lnTo>
                  <a:pt x="1242" y="619"/>
                </a:lnTo>
                <a:close/>
                <a:moveTo>
                  <a:pt x="1151" y="656"/>
                </a:moveTo>
                <a:lnTo>
                  <a:pt x="1136" y="635"/>
                </a:lnTo>
                <a:lnTo>
                  <a:pt x="1136" y="635"/>
                </a:lnTo>
                <a:lnTo>
                  <a:pt x="1140" y="632"/>
                </a:lnTo>
                <a:lnTo>
                  <a:pt x="1143" y="629"/>
                </a:lnTo>
                <a:lnTo>
                  <a:pt x="1145" y="624"/>
                </a:lnTo>
                <a:lnTo>
                  <a:pt x="1145" y="619"/>
                </a:lnTo>
                <a:lnTo>
                  <a:pt x="1193" y="619"/>
                </a:lnTo>
                <a:lnTo>
                  <a:pt x="1151" y="656"/>
                </a:lnTo>
                <a:close/>
                <a:moveTo>
                  <a:pt x="1149" y="656"/>
                </a:moveTo>
                <a:lnTo>
                  <a:pt x="1073" y="723"/>
                </a:lnTo>
                <a:lnTo>
                  <a:pt x="981" y="616"/>
                </a:lnTo>
                <a:lnTo>
                  <a:pt x="1097" y="617"/>
                </a:lnTo>
                <a:lnTo>
                  <a:pt x="1097" y="617"/>
                </a:lnTo>
                <a:lnTo>
                  <a:pt x="1099" y="624"/>
                </a:lnTo>
                <a:lnTo>
                  <a:pt x="1102" y="630"/>
                </a:lnTo>
                <a:lnTo>
                  <a:pt x="1102" y="630"/>
                </a:lnTo>
                <a:lnTo>
                  <a:pt x="1109" y="637"/>
                </a:lnTo>
                <a:lnTo>
                  <a:pt x="1119" y="640"/>
                </a:lnTo>
                <a:lnTo>
                  <a:pt x="1127" y="640"/>
                </a:lnTo>
                <a:lnTo>
                  <a:pt x="1135" y="637"/>
                </a:lnTo>
                <a:lnTo>
                  <a:pt x="1149" y="656"/>
                </a:lnTo>
                <a:close/>
                <a:moveTo>
                  <a:pt x="882" y="887"/>
                </a:moveTo>
                <a:lnTo>
                  <a:pt x="865" y="901"/>
                </a:lnTo>
                <a:lnTo>
                  <a:pt x="645" y="742"/>
                </a:lnTo>
                <a:lnTo>
                  <a:pt x="638" y="710"/>
                </a:lnTo>
                <a:lnTo>
                  <a:pt x="716" y="614"/>
                </a:lnTo>
                <a:lnTo>
                  <a:pt x="896" y="616"/>
                </a:lnTo>
                <a:lnTo>
                  <a:pt x="882" y="887"/>
                </a:lnTo>
                <a:close/>
                <a:moveTo>
                  <a:pt x="646" y="745"/>
                </a:moveTo>
                <a:lnTo>
                  <a:pt x="865" y="903"/>
                </a:lnTo>
                <a:lnTo>
                  <a:pt x="770" y="984"/>
                </a:lnTo>
                <a:lnTo>
                  <a:pt x="680" y="932"/>
                </a:lnTo>
                <a:lnTo>
                  <a:pt x="646" y="745"/>
                </a:lnTo>
                <a:close/>
                <a:moveTo>
                  <a:pt x="770" y="986"/>
                </a:moveTo>
                <a:lnTo>
                  <a:pt x="716" y="1031"/>
                </a:lnTo>
                <a:lnTo>
                  <a:pt x="716" y="1031"/>
                </a:lnTo>
                <a:lnTo>
                  <a:pt x="708" y="1025"/>
                </a:lnTo>
                <a:lnTo>
                  <a:pt x="698" y="1022"/>
                </a:lnTo>
                <a:lnTo>
                  <a:pt x="682" y="934"/>
                </a:lnTo>
                <a:lnTo>
                  <a:pt x="770" y="986"/>
                </a:lnTo>
                <a:close/>
                <a:moveTo>
                  <a:pt x="705" y="1091"/>
                </a:moveTo>
                <a:lnTo>
                  <a:pt x="706" y="1098"/>
                </a:lnTo>
                <a:lnTo>
                  <a:pt x="714" y="1143"/>
                </a:lnTo>
                <a:lnTo>
                  <a:pt x="677" y="1143"/>
                </a:lnTo>
                <a:lnTo>
                  <a:pt x="688" y="1093"/>
                </a:lnTo>
                <a:lnTo>
                  <a:pt x="688" y="1093"/>
                </a:lnTo>
                <a:lnTo>
                  <a:pt x="697" y="1093"/>
                </a:lnTo>
                <a:lnTo>
                  <a:pt x="705" y="1091"/>
                </a:lnTo>
                <a:lnTo>
                  <a:pt x="705" y="1091"/>
                </a:lnTo>
                <a:close/>
                <a:moveTo>
                  <a:pt x="716" y="1148"/>
                </a:moveTo>
                <a:lnTo>
                  <a:pt x="724" y="1187"/>
                </a:lnTo>
                <a:lnTo>
                  <a:pt x="671" y="1168"/>
                </a:lnTo>
                <a:lnTo>
                  <a:pt x="675" y="1148"/>
                </a:lnTo>
                <a:lnTo>
                  <a:pt x="716" y="1148"/>
                </a:lnTo>
                <a:close/>
                <a:moveTo>
                  <a:pt x="724" y="1189"/>
                </a:moveTo>
                <a:lnTo>
                  <a:pt x="742" y="1280"/>
                </a:lnTo>
                <a:lnTo>
                  <a:pt x="723" y="1301"/>
                </a:lnTo>
                <a:lnTo>
                  <a:pt x="645" y="1278"/>
                </a:lnTo>
                <a:lnTo>
                  <a:pt x="671" y="1169"/>
                </a:lnTo>
                <a:lnTo>
                  <a:pt x="724" y="1189"/>
                </a:lnTo>
                <a:close/>
                <a:moveTo>
                  <a:pt x="662" y="1164"/>
                </a:moveTo>
                <a:lnTo>
                  <a:pt x="619" y="1148"/>
                </a:lnTo>
                <a:lnTo>
                  <a:pt x="666" y="1148"/>
                </a:lnTo>
                <a:lnTo>
                  <a:pt x="662" y="1164"/>
                </a:lnTo>
                <a:close/>
                <a:moveTo>
                  <a:pt x="662" y="1166"/>
                </a:moveTo>
                <a:lnTo>
                  <a:pt x="637" y="1277"/>
                </a:lnTo>
                <a:lnTo>
                  <a:pt x="344" y="1195"/>
                </a:lnTo>
                <a:lnTo>
                  <a:pt x="367" y="1148"/>
                </a:lnTo>
                <a:lnTo>
                  <a:pt x="614" y="1148"/>
                </a:lnTo>
                <a:lnTo>
                  <a:pt x="662" y="1166"/>
                </a:lnTo>
                <a:close/>
                <a:moveTo>
                  <a:pt x="635" y="1278"/>
                </a:moveTo>
                <a:lnTo>
                  <a:pt x="611" y="1384"/>
                </a:lnTo>
                <a:lnTo>
                  <a:pt x="284" y="1322"/>
                </a:lnTo>
                <a:lnTo>
                  <a:pt x="343" y="1199"/>
                </a:lnTo>
                <a:lnTo>
                  <a:pt x="635" y="1278"/>
                </a:lnTo>
                <a:close/>
                <a:moveTo>
                  <a:pt x="612" y="1416"/>
                </a:moveTo>
                <a:lnTo>
                  <a:pt x="612" y="1416"/>
                </a:lnTo>
                <a:lnTo>
                  <a:pt x="612" y="1416"/>
                </a:lnTo>
                <a:lnTo>
                  <a:pt x="612" y="1416"/>
                </a:lnTo>
                <a:close/>
                <a:moveTo>
                  <a:pt x="622" y="1413"/>
                </a:moveTo>
                <a:lnTo>
                  <a:pt x="685" y="1398"/>
                </a:lnTo>
                <a:lnTo>
                  <a:pt x="729" y="1406"/>
                </a:lnTo>
                <a:lnTo>
                  <a:pt x="729" y="1406"/>
                </a:lnTo>
                <a:lnTo>
                  <a:pt x="737" y="1415"/>
                </a:lnTo>
                <a:lnTo>
                  <a:pt x="692" y="1496"/>
                </a:lnTo>
                <a:lnTo>
                  <a:pt x="596" y="1484"/>
                </a:lnTo>
                <a:lnTo>
                  <a:pt x="609" y="1428"/>
                </a:lnTo>
                <a:lnTo>
                  <a:pt x="622" y="1413"/>
                </a:lnTo>
                <a:close/>
                <a:moveTo>
                  <a:pt x="588" y="1484"/>
                </a:moveTo>
                <a:lnTo>
                  <a:pt x="559" y="1481"/>
                </a:lnTo>
                <a:lnTo>
                  <a:pt x="598" y="1439"/>
                </a:lnTo>
                <a:lnTo>
                  <a:pt x="588" y="1484"/>
                </a:lnTo>
                <a:close/>
                <a:moveTo>
                  <a:pt x="586" y="1486"/>
                </a:moveTo>
                <a:lnTo>
                  <a:pt x="562" y="1593"/>
                </a:lnTo>
                <a:lnTo>
                  <a:pt x="453" y="1592"/>
                </a:lnTo>
                <a:lnTo>
                  <a:pt x="557" y="1483"/>
                </a:lnTo>
                <a:lnTo>
                  <a:pt x="586" y="1486"/>
                </a:lnTo>
                <a:close/>
                <a:moveTo>
                  <a:pt x="562" y="1595"/>
                </a:moveTo>
                <a:lnTo>
                  <a:pt x="513" y="1798"/>
                </a:lnTo>
                <a:lnTo>
                  <a:pt x="513" y="1798"/>
                </a:lnTo>
                <a:lnTo>
                  <a:pt x="503" y="1798"/>
                </a:lnTo>
                <a:lnTo>
                  <a:pt x="494" y="1801"/>
                </a:lnTo>
                <a:lnTo>
                  <a:pt x="494" y="1801"/>
                </a:lnTo>
                <a:lnTo>
                  <a:pt x="487" y="1804"/>
                </a:lnTo>
                <a:lnTo>
                  <a:pt x="482" y="1809"/>
                </a:lnTo>
                <a:lnTo>
                  <a:pt x="479" y="1814"/>
                </a:lnTo>
                <a:lnTo>
                  <a:pt x="476" y="1821"/>
                </a:lnTo>
                <a:lnTo>
                  <a:pt x="474" y="1827"/>
                </a:lnTo>
                <a:lnTo>
                  <a:pt x="474" y="1834"/>
                </a:lnTo>
                <a:lnTo>
                  <a:pt x="474" y="1840"/>
                </a:lnTo>
                <a:lnTo>
                  <a:pt x="476" y="1847"/>
                </a:lnTo>
                <a:lnTo>
                  <a:pt x="364" y="1866"/>
                </a:lnTo>
                <a:lnTo>
                  <a:pt x="286" y="1825"/>
                </a:lnTo>
                <a:lnTo>
                  <a:pt x="286" y="1825"/>
                </a:lnTo>
                <a:lnTo>
                  <a:pt x="289" y="1817"/>
                </a:lnTo>
                <a:lnTo>
                  <a:pt x="291" y="1808"/>
                </a:lnTo>
                <a:lnTo>
                  <a:pt x="291" y="1808"/>
                </a:lnTo>
                <a:lnTo>
                  <a:pt x="289" y="1799"/>
                </a:lnTo>
                <a:lnTo>
                  <a:pt x="288" y="1791"/>
                </a:lnTo>
                <a:lnTo>
                  <a:pt x="283" y="1783"/>
                </a:lnTo>
                <a:lnTo>
                  <a:pt x="278" y="1777"/>
                </a:lnTo>
                <a:lnTo>
                  <a:pt x="452" y="1593"/>
                </a:lnTo>
                <a:lnTo>
                  <a:pt x="562" y="1595"/>
                </a:lnTo>
                <a:close/>
                <a:moveTo>
                  <a:pt x="284" y="1830"/>
                </a:moveTo>
                <a:lnTo>
                  <a:pt x="354" y="1868"/>
                </a:lnTo>
                <a:lnTo>
                  <a:pt x="292" y="1877"/>
                </a:lnTo>
                <a:lnTo>
                  <a:pt x="271" y="1843"/>
                </a:lnTo>
                <a:lnTo>
                  <a:pt x="271" y="1843"/>
                </a:lnTo>
                <a:lnTo>
                  <a:pt x="278" y="1838"/>
                </a:lnTo>
                <a:lnTo>
                  <a:pt x="284" y="1830"/>
                </a:lnTo>
                <a:lnTo>
                  <a:pt x="284" y="1830"/>
                </a:lnTo>
                <a:close/>
                <a:moveTo>
                  <a:pt x="288" y="1879"/>
                </a:moveTo>
                <a:lnTo>
                  <a:pt x="260" y="1884"/>
                </a:lnTo>
                <a:lnTo>
                  <a:pt x="254" y="1851"/>
                </a:lnTo>
                <a:lnTo>
                  <a:pt x="254" y="1851"/>
                </a:lnTo>
                <a:lnTo>
                  <a:pt x="260" y="1850"/>
                </a:lnTo>
                <a:lnTo>
                  <a:pt x="266" y="1847"/>
                </a:lnTo>
                <a:lnTo>
                  <a:pt x="288" y="1879"/>
                </a:lnTo>
                <a:close/>
                <a:moveTo>
                  <a:pt x="260" y="1886"/>
                </a:moveTo>
                <a:lnTo>
                  <a:pt x="288" y="1881"/>
                </a:lnTo>
                <a:lnTo>
                  <a:pt x="374" y="2017"/>
                </a:lnTo>
                <a:lnTo>
                  <a:pt x="289" y="2040"/>
                </a:lnTo>
                <a:lnTo>
                  <a:pt x="260" y="1886"/>
                </a:lnTo>
                <a:close/>
                <a:moveTo>
                  <a:pt x="375" y="2019"/>
                </a:moveTo>
                <a:lnTo>
                  <a:pt x="383" y="2030"/>
                </a:lnTo>
                <a:lnTo>
                  <a:pt x="327" y="2128"/>
                </a:lnTo>
                <a:lnTo>
                  <a:pt x="327" y="2128"/>
                </a:lnTo>
                <a:lnTo>
                  <a:pt x="315" y="2123"/>
                </a:lnTo>
                <a:lnTo>
                  <a:pt x="304" y="2123"/>
                </a:lnTo>
                <a:lnTo>
                  <a:pt x="289" y="2041"/>
                </a:lnTo>
                <a:lnTo>
                  <a:pt x="375" y="2019"/>
                </a:lnTo>
                <a:close/>
                <a:moveTo>
                  <a:pt x="387" y="2035"/>
                </a:moveTo>
                <a:lnTo>
                  <a:pt x="499" y="2212"/>
                </a:lnTo>
                <a:lnTo>
                  <a:pt x="351" y="2176"/>
                </a:lnTo>
                <a:lnTo>
                  <a:pt x="351" y="2176"/>
                </a:lnTo>
                <a:lnTo>
                  <a:pt x="353" y="2167"/>
                </a:lnTo>
                <a:lnTo>
                  <a:pt x="351" y="2157"/>
                </a:lnTo>
                <a:lnTo>
                  <a:pt x="351" y="2157"/>
                </a:lnTo>
                <a:lnTo>
                  <a:pt x="348" y="2149"/>
                </a:lnTo>
                <a:lnTo>
                  <a:pt x="343" y="2141"/>
                </a:lnTo>
                <a:lnTo>
                  <a:pt x="338" y="2136"/>
                </a:lnTo>
                <a:lnTo>
                  <a:pt x="331" y="2129"/>
                </a:lnTo>
                <a:lnTo>
                  <a:pt x="387" y="2035"/>
                </a:lnTo>
                <a:close/>
                <a:moveTo>
                  <a:pt x="349" y="2181"/>
                </a:moveTo>
                <a:lnTo>
                  <a:pt x="502" y="2219"/>
                </a:lnTo>
                <a:lnTo>
                  <a:pt x="510" y="2232"/>
                </a:lnTo>
                <a:lnTo>
                  <a:pt x="419" y="2272"/>
                </a:lnTo>
                <a:lnTo>
                  <a:pt x="341" y="2197"/>
                </a:lnTo>
                <a:lnTo>
                  <a:pt x="341" y="2197"/>
                </a:lnTo>
                <a:lnTo>
                  <a:pt x="346" y="2189"/>
                </a:lnTo>
                <a:lnTo>
                  <a:pt x="349" y="2181"/>
                </a:lnTo>
                <a:lnTo>
                  <a:pt x="349" y="2181"/>
                </a:lnTo>
                <a:close/>
                <a:moveTo>
                  <a:pt x="512" y="2233"/>
                </a:moveTo>
                <a:lnTo>
                  <a:pt x="581" y="2345"/>
                </a:lnTo>
                <a:lnTo>
                  <a:pt x="526" y="2376"/>
                </a:lnTo>
                <a:lnTo>
                  <a:pt x="421" y="2274"/>
                </a:lnTo>
                <a:lnTo>
                  <a:pt x="512" y="2233"/>
                </a:lnTo>
                <a:close/>
                <a:moveTo>
                  <a:pt x="619" y="2474"/>
                </a:moveTo>
                <a:lnTo>
                  <a:pt x="499" y="2556"/>
                </a:lnTo>
                <a:lnTo>
                  <a:pt x="422" y="2438"/>
                </a:lnTo>
                <a:lnTo>
                  <a:pt x="523" y="2381"/>
                </a:lnTo>
                <a:lnTo>
                  <a:pt x="619" y="2474"/>
                </a:lnTo>
                <a:close/>
                <a:moveTo>
                  <a:pt x="528" y="2378"/>
                </a:moveTo>
                <a:lnTo>
                  <a:pt x="583" y="2347"/>
                </a:lnTo>
                <a:lnTo>
                  <a:pt x="650" y="2452"/>
                </a:lnTo>
                <a:lnTo>
                  <a:pt x="624" y="2470"/>
                </a:lnTo>
                <a:lnTo>
                  <a:pt x="528" y="2378"/>
                </a:lnTo>
                <a:close/>
                <a:moveTo>
                  <a:pt x="651" y="2454"/>
                </a:moveTo>
                <a:lnTo>
                  <a:pt x="714" y="2553"/>
                </a:lnTo>
                <a:lnTo>
                  <a:pt x="714" y="2555"/>
                </a:lnTo>
                <a:lnTo>
                  <a:pt x="714" y="2555"/>
                </a:lnTo>
                <a:lnTo>
                  <a:pt x="706" y="2548"/>
                </a:lnTo>
                <a:lnTo>
                  <a:pt x="698" y="2545"/>
                </a:lnTo>
                <a:lnTo>
                  <a:pt x="624" y="2472"/>
                </a:lnTo>
                <a:lnTo>
                  <a:pt x="651" y="2454"/>
                </a:lnTo>
                <a:close/>
                <a:moveTo>
                  <a:pt x="654" y="2451"/>
                </a:moveTo>
                <a:lnTo>
                  <a:pt x="739" y="2392"/>
                </a:lnTo>
                <a:lnTo>
                  <a:pt x="783" y="2498"/>
                </a:lnTo>
                <a:lnTo>
                  <a:pt x="718" y="2550"/>
                </a:lnTo>
                <a:lnTo>
                  <a:pt x="654" y="2451"/>
                </a:lnTo>
                <a:close/>
                <a:moveTo>
                  <a:pt x="719" y="2551"/>
                </a:moveTo>
                <a:lnTo>
                  <a:pt x="784" y="2499"/>
                </a:lnTo>
                <a:lnTo>
                  <a:pt x="800" y="2538"/>
                </a:lnTo>
                <a:lnTo>
                  <a:pt x="800" y="2538"/>
                </a:lnTo>
                <a:lnTo>
                  <a:pt x="794" y="2542"/>
                </a:lnTo>
                <a:lnTo>
                  <a:pt x="789" y="2547"/>
                </a:lnTo>
                <a:lnTo>
                  <a:pt x="786" y="2551"/>
                </a:lnTo>
                <a:lnTo>
                  <a:pt x="784" y="2558"/>
                </a:lnTo>
                <a:lnTo>
                  <a:pt x="783" y="2564"/>
                </a:lnTo>
                <a:lnTo>
                  <a:pt x="783" y="2571"/>
                </a:lnTo>
                <a:lnTo>
                  <a:pt x="783" y="2577"/>
                </a:lnTo>
                <a:lnTo>
                  <a:pt x="786" y="2584"/>
                </a:lnTo>
                <a:lnTo>
                  <a:pt x="786" y="2584"/>
                </a:lnTo>
                <a:lnTo>
                  <a:pt x="789" y="2590"/>
                </a:lnTo>
                <a:lnTo>
                  <a:pt x="794" y="2595"/>
                </a:lnTo>
                <a:lnTo>
                  <a:pt x="800" y="2600"/>
                </a:lnTo>
                <a:lnTo>
                  <a:pt x="805" y="2603"/>
                </a:lnTo>
                <a:lnTo>
                  <a:pt x="812" y="2605"/>
                </a:lnTo>
                <a:lnTo>
                  <a:pt x="820" y="2605"/>
                </a:lnTo>
                <a:lnTo>
                  <a:pt x="826" y="2603"/>
                </a:lnTo>
                <a:lnTo>
                  <a:pt x="833" y="2602"/>
                </a:lnTo>
                <a:lnTo>
                  <a:pt x="833" y="2602"/>
                </a:lnTo>
                <a:lnTo>
                  <a:pt x="839" y="2597"/>
                </a:lnTo>
                <a:lnTo>
                  <a:pt x="846" y="2590"/>
                </a:lnTo>
                <a:lnTo>
                  <a:pt x="852" y="2595"/>
                </a:lnTo>
                <a:lnTo>
                  <a:pt x="802" y="2644"/>
                </a:lnTo>
                <a:lnTo>
                  <a:pt x="740" y="2584"/>
                </a:lnTo>
                <a:lnTo>
                  <a:pt x="719" y="2551"/>
                </a:lnTo>
                <a:close/>
                <a:moveTo>
                  <a:pt x="723" y="2568"/>
                </a:moveTo>
                <a:lnTo>
                  <a:pt x="721" y="2566"/>
                </a:lnTo>
                <a:lnTo>
                  <a:pt x="721" y="2566"/>
                </a:lnTo>
                <a:lnTo>
                  <a:pt x="719" y="2561"/>
                </a:lnTo>
                <a:lnTo>
                  <a:pt x="723" y="2568"/>
                </a:lnTo>
                <a:close/>
                <a:moveTo>
                  <a:pt x="797" y="2649"/>
                </a:moveTo>
                <a:lnTo>
                  <a:pt x="787" y="2659"/>
                </a:lnTo>
                <a:lnTo>
                  <a:pt x="752" y="2603"/>
                </a:lnTo>
                <a:lnTo>
                  <a:pt x="797" y="2649"/>
                </a:lnTo>
                <a:close/>
                <a:moveTo>
                  <a:pt x="799" y="2649"/>
                </a:moveTo>
                <a:lnTo>
                  <a:pt x="942" y="2789"/>
                </a:lnTo>
                <a:lnTo>
                  <a:pt x="929" y="2826"/>
                </a:lnTo>
                <a:lnTo>
                  <a:pt x="929" y="2826"/>
                </a:lnTo>
                <a:lnTo>
                  <a:pt x="917" y="2826"/>
                </a:lnTo>
                <a:lnTo>
                  <a:pt x="917" y="2826"/>
                </a:lnTo>
                <a:lnTo>
                  <a:pt x="906" y="2826"/>
                </a:lnTo>
                <a:lnTo>
                  <a:pt x="896" y="2831"/>
                </a:lnTo>
                <a:lnTo>
                  <a:pt x="787" y="2660"/>
                </a:lnTo>
                <a:lnTo>
                  <a:pt x="799" y="2649"/>
                </a:lnTo>
                <a:close/>
                <a:moveTo>
                  <a:pt x="947" y="2792"/>
                </a:moveTo>
                <a:lnTo>
                  <a:pt x="982" y="2828"/>
                </a:lnTo>
                <a:lnTo>
                  <a:pt x="981" y="2829"/>
                </a:lnTo>
                <a:lnTo>
                  <a:pt x="981" y="2829"/>
                </a:lnTo>
                <a:lnTo>
                  <a:pt x="971" y="2824"/>
                </a:lnTo>
                <a:lnTo>
                  <a:pt x="961" y="2823"/>
                </a:lnTo>
                <a:lnTo>
                  <a:pt x="951" y="2826"/>
                </a:lnTo>
                <a:lnTo>
                  <a:pt x="947" y="2829"/>
                </a:lnTo>
                <a:lnTo>
                  <a:pt x="943" y="2832"/>
                </a:lnTo>
                <a:lnTo>
                  <a:pt x="943" y="2832"/>
                </a:lnTo>
                <a:lnTo>
                  <a:pt x="943" y="2832"/>
                </a:lnTo>
                <a:lnTo>
                  <a:pt x="943" y="2832"/>
                </a:lnTo>
                <a:lnTo>
                  <a:pt x="934" y="2828"/>
                </a:lnTo>
                <a:lnTo>
                  <a:pt x="947" y="2792"/>
                </a:lnTo>
                <a:close/>
                <a:moveTo>
                  <a:pt x="963" y="2875"/>
                </a:moveTo>
                <a:lnTo>
                  <a:pt x="963" y="2875"/>
                </a:lnTo>
                <a:lnTo>
                  <a:pt x="971" y="2875"/>
                </a:lnTo>
                <a:lnTo>
                  <a:pt x="977" y="2875"/>
                </a:lnTo>
                <a:lnTo>
                  <a:pt x="985" y="2871"/>
                </a:lnTo>
                <a:lnTo>
                  <a:pt x="990" y="2865"/>
                </a:lnTo>
                <a:lnTo>
                  <a:pt x="990" y="2865"/>
                </a:lnTo>
                <a:lnTo>
                  <a:pt x="992" y="2862"/>
                </a:lnTo>
                <a:lnTo>
                  <a:pt x="994" y="2857"/>
                </a:lnTo>
                <a:lnTo>
                  <a:pt x="994" y="2847"/>
                </a:lnTo>
                <a:lnTo>
                  <a:pt x="989" y="2837"/>
                </a:lnTo>
                <a:lnTo>
                  <a:pt x="982" y="2829"/>
                </a:lnTo>
                <a:lnTo>
                  <a:pt x="982" y="2828"/>
                </a:lnTo>
                <a:lnTo>
                  <a:pt x="1070" y="2912"/>
                </a:lnTo>
                <a:lnTo>
                  <a:pt x="961" y="2881"/>
                </a:lnTo>
                <a:lnTo>
                  <a:pt x="961" y="2881"/>
                </a:lnTo>
                <a:lnTo>
                  <a:pt x="963" y="2875"/>
                </a:lnTo>
                <a:lnTo>
                  <a:pt x="963" y="2875"/>
                </a:lnTo>
                <a:close/>
                <a:moveTo>
                  <a:pt x="985" y="2824"/>
                </a:moveTo>
                <a:lnTo>
                  <a:pt x="1060" y="2722"/>
                </a:lnTo>
                <a:lnTo>
                  <a:pt x="1174" y="2790"/>
                </a:lnTo>
                <a:lnTo>
                  <a:pt x="1096" y="2920"/>
                </a:lnTo>
                <a:lnTo>
                  <a:pt x="1081" y="2915"/>
                </a:lnTo>
                <a:lnTo>
                  <a:pt x="985" y="2824"/>
                </a:lnTo>
                <a:close/>
                <a:moveTo>
                  <a:pt x="1094" y="2925"/>
                </a:moveTo>
                <a:lnTo>
                  <a:pt x="1093" y="2927"/>
                </a:lnTo>
                <a:lnTo>
                  <a:pt x="1089" y="2925"/>
                </a:lnTo>
                <a:lnTo>
                  <a:pt x="1094" y="2925"/>
                </a:lnTo>
                <a:close/>
                <a:moveTo>
                  <a:pt x="1179" y="3009"/>
                </a:moveTo>
                <a:lnTo>
                  <a:pt x="1094" y="2928"/>
                </a:lnTo>
                <a:lnTo>
                  <a:pt x="1096" y="2927"/>
                </a:lnTo>
                <a:lnTo>
                  <a:pt x="1213" y="2961"/>
                </a:lnTo>
                <a:lnTo>
                  <a:pt x="1209" y="2998"/>
                </a:lnTo>
                <a:lnTo>
                  <a:pt x="1209" y="2998"/>
                </a:lnTo>
                <a:lnTo>
                  <a:pt x="1198" y="3000"/>
                </a:lnTo>
                <a:lnTo>
                  <a:pt x="1198" y="3000"/>
                </a:lnTo>
                <a:lnTo>
                  <a:pt x="1187" y="3003"/>
                </a:lnTo>
                <a:lnTo>
                  <a:pt x="1179" y="3009"/>
                </a:lnTo>
                <a:lnTo>
                  <a:pt x="1179" y="3009"/>
                </a:lnTo>
                <a:close/>
                <a:moveTo>
                  <a:pt x="1097" y="2922"/>
                </a:moveTo>
                <a:lnTo>
                  <a:pt x="1174" y="2790"/>
                </a:lnTo>
                <a:lnTo>
                  <a:pt x="1224" y="2821"/>
                </a:lnTo>
                <a:lnTo>
                  <a:pt x="1213" y="2956"/>
                </a:lnTo>
                <a:lnTo>
                  <a:pt x="1097" y="2922"/>
                </a:lnTo>
                <a:close/>
                <a:moveTo>
                  <a:pt x="1218" y="2962"/>
                </a:moveTo>
                <a:lnTo>
                  <a:pt x="1459" y="3034"/>
                </a:lnTo>
                <a:lnTo>
                  <a:pt x="1454" y="3053"/>
                </a:lnTo>
                <a:lnTo>
                  <a:pt x="1253" y="3044"/>
                </a:lnTo>
                <a:lnTo>
                  <a:pt x="1253" y="3044"/>
                </a:lnTo>
                <a:lnTo>
                  <a:pt x="1252" y="3032"/>
                </a:lnTo>
                <a:lnTo>
                  <a:pt x="1252" y="3032"/>
                </a:lnTo>
                <a:lnTo>
                  <a:pt x="1250" y="3026"/>
                </a:lnTo>
                <a:lnTo>
                  <a:pt x="1247" y="3021"/>
                </a:lnTo>
                <a:lnTo>
                  <a:pt x="1244" y="3014"/>
                </a:lnTo>
                <a:lnTo>
                  <a:pt x="1239" y="3009"/>
                </a:lnTo>
                <a:lnTo>
                  <a:pt x="1227" y="3003"/>
                </a:lnTo>
                <a:lnTo>
                  <a:pt x="1221" y="3000"/>
                </a:lnTo>
                <a:lnTo>
                  <a:pt x="1214" y="3000"/>
                </a:lnTo>
                <a:lnTo>
                  <a:pt x="1218" y="2962"/>
                </a:lnTo>
                <a:close/>
                <a:moveTo>
                  <a:pt x="1463" y="3035"/>
                </a:moveTo>
                <a:lnTo>
                  <a:pt x="1541" y="3058"/>
                </a:lnTo>
                <a:lnTo>
                  <a:pt x="1456" y="3053"/>
                </a:lnTo>
                <a:lnTo>
                  <a:pt x="1463" y="3035"/>
                </a:lnTo>
                <a:close/>
                <a:moveTo>
                  <a:pt x="1464" y="3029"/>
                </a:moveTo>
                <a:lnTo>
                  <a:pt x="1471" y="3005"/>
                </a:lnTo>
                <a:lnTo>
                  <a:pt x="1471" y="3005"/>
                </a:lnTo>
                <a:lnTo>
                  <a:pt x="1474" y="3009"/>
                </a:lnTo>
                <a:lnTo>
                  <a:pt x="1479" y="3013"/>
                </a:lnTo>
                <a:lnTo>
                  <a:pt x="1485" y="3016"/>
                </a:lnTo>
                <a:lnTo>
                  <a:pt x="1490" y="3018"/>
                </a:lnTo>
                <a:lnTo>
                  <a:pt x="1497" y="3018"/>
                </a:lnTo>
                <a:lnTo>
                  <a:pt x="1503" y="3018"/>
                </a:lnTo>
                <a:lnTo>
                  <a:pt x="1508" y="3018"/>
                </a:lnTo>
                <a:lnTo>
                  <a:pt x="1515" y="3014"/>
                </a:lnTo>
                <a:lnTo>
                  <a:pt x="1515" y="3014"/>
                </a:lnTo>
                <a:lnTo>
                  <a:pt x="1523" y="3009"/>
                </a:lnTo>
                <a:lnTo>
                  <a:pt x="1529" y="3001"/>
                </a:lnTo>
                <a:lnTo>
                  <a:pt x="1532" y="2993"/>
                </a:lnTo>
                <a:lnTo>
                  <a:pt x="1534" y="2983"/>
                </a:lnTo>
                <a:lnTo>
                  <a:pt x="1599" y="2979"/>
                </a:lnTo>
                <a:lnTo>
                  <a:pt x="1584" y="3061"/>
                </a:lnTo>
                <a:lnTo>
                  <a:pt x="1565" y="3060"/>
                </a:lnTo>
                <a:lnTo>
                  <a:pt x="1464" y="3029"/>
                </a:lnTo>
                <a:close/>
                <a:moveTo>
                  <a:pt x="1601" y="2979"/>
                </a:moveTo>
                <a:lnTo>
                  <a:pt x="1829" y="2959"/>
                </a:lnTo>
                <a:lnTo>
                  <a:pt x="1828" y="3074"/>
                </a:lnTo>
                <a:lnTo>
                  <a:pt x="1586" y="3061"/>
                </a:lnTo>
                <a:lnTo>
                  <a:pt x="1601" y="2979"/>
                </a:lnTo>
                <a:close/>
                <a:moveTo>
                  <a:pt x="1831" y="2959"/>
                </a:moveTo>
                <a:lnTo>
                  <a:pt x="1844" y="2958"/>
                </a:lnTo>
                <a:lnTo>
                  <a:pt x="1974" y="3081"/>
                </a:lnTo>
                <a:lnTo>
                  <a:pt x="1829" y="3074"/>
                </a:lnTo>
                <a:lnTo>
                  <a:pt x="1831" y="2959"/>
                </a:lnTo>
                <a:close/>
                <a:moveTo>
                  <a:pt x="1852" y="2958"/>
                </a:moveTo>
                <a:lnTo>
                  <a:pt x="2074" y="2940"/>
                </a:lnTo>
                <a:lnTo>
                  <a:pt x="2099" y="3087"/>
                </a:lnTo>
                <a:lnTo>
                  <a:pt x="1984" y="3083"/>
                </a:lnTo>
                <a:lnTo>
                  <a:pt x="1852" y="2958"/>
                </a:lnTo>
                <a:close/>
                <a:moveTo>
                  <a:pt x="2076" y="2940"/>
                </a:moveTo>
                <a:lnTo>
                  <a:pt x="2164" y="2932"/>
                </a:lnTo>
                <a:lnTo>
                  <a:pt x="2214" y="2961"/>
                </a:lnTo>
                <a:lnTo>
                  <a:pt x="2224" y="2995"/>
                </a:lnTo>
                <a:lnTo>
                  <a:pt x="2186" y="3092"/>
                </a:lnTo>
                <a:lnTo>
                  <a:pt x="2100" y="3089"/>
                </a:lnTo>
                <a:lnTo>
                  <a:pt x="2076" y="2940"/>
                </a:lnTo>
                <a:close/>
                <a:moveTo>
                  <a:pt x="2191" y="3099"/>
                </a:moveTo>
                <a:lnTo>
                  <a:pt x="2245" y="3102"/>
                </a:lnTo>
                <a:lnTo>
                  <a:pt x="2165" y="3196"/>
                </a:lnTo>
                <a:lnTo>
                  <a:pt x="2165" y="3196"/>
                </a:lnTo>
                <a:lnTo>
                  <a:pt x="2156" y="3191"/>
                </a:lnTo>
                <a:lnTo>
                  <a:pt x="2191" y="3099"/>
                </a:lnTo>
                <a:close/>
                <a:moveTo>
                  <a:pt x="2251" y="3102"/>
                </a:moveTo>
                <a:lnTo>
                  <a:pt x="2276" y="3190"/>
                </a:lnTo>
                <a:lnTo>
                  <a:pt x="2180" y="3216"/>
                </a:lnTo>
                <a:lnTo>
                  <a:pt x="2180" y="3216"/>
                </a:lnTo>
                <a:lnTo>
                  <a:pt x="2175" y="3208"/>
                </a:lnTo>
                <a:lnTo>
                  <a:pt x="2169" y="3201"/>
                </a:lnTo>
                <a:lnTo>
                  <a:pt x="2251" y="3102"/>
                </a:lnTo>
                <a:close/>
                <a:moveTo>
                  <a:pt x="2251" y="3094"/>
                </a:moveTo>
                <a:lnTo>
                  <a:pt x="2227" y="3001"/>
                </a:lnTo>
                <a:lnTo>
                  <a:pt x="2237" y="2974"/>
                </a:lnTo>
                <a:lnTo>
                  <a:pt x="2315" y="3019"/>
                </a:lnTo>
                <a:lnTo>
                  <a:pt x="2251" y="3094"/>
                </a:lnTo>
                <a:close/>
                <a:moveTo>
                  <a:pt x="2320" y="3021"/>
                </a:moveTo>
                <a:lnTo>
                  <a:pt x="2440" y="3091"/>
                </a:lnTo>
                <a:lnTo>
                  <a:pt x="2440" y="3091"/>
                </a:lnTo>
                <a:lnTo>
                  <a:pt x="2436" y="3099"/>
                </a:lnTo>
                <a:lnTo>
                  <a:pt x="2435" y="3107"/>
                </a:lnTo>
                <a:lnTo>
                  <a:pt x="2256" y="3097"/>
                </a:lnTo>
                <a:lnTo>
                  <a:pt x="2320" y="3021"/>
                </a:lnTo>
                <a:close/>
                <a:moveTo>
                  <a:pt x="2318" y="3014"/>
                </a:moveTo>
                <a:lnTo>
                  <a:pt x="2238" y="2969"/>
                </a:lnTo>
                <a:lnTo>
                  <a:pt x="2256" y="2923"/>
                </a:lnTo>
                <a:lnTo>
                  <a:pt x="2258" y="2923"/>
                </a:lnTo>
                <a:lnTo>
                  <a:pt x="2258" y="2923"/>
                </a:lnTo>
                <a:lnTo>
                  <a:pt x="2261" y="2932"/>
                </a:lnTo>
                <a:lnTo>
                  <a:pt x="2261" y="2932"/>
                </a:lnTo>
                <a:lnTo>
                  <a:pt x="2264" y="2938"/>
                </a:lnTo>
                <a:lnTo>
                  <a:pt x="2269" y="2943"/>
                </a:lnTo>
                <a:lnTo>
                  <a:pt x="2276" y="2948"/>
                </a:lnTo>
                <a:lnTo>
                  <a:pt x="2282" y="2951"/>
                </a:lnTo>
                <a:lnTo>
                  <a:pt x="2289" y="2953"/>
                </a:lnTo>
                <a:lnTo>
                  <a:pt x="2295" y="2953"/>
                </a:lnTo>
                <a:lnTo>
                  <a:pt x="2302" y="2951"/>
                </a:lnTo>
                <a:lnTo>
                  <a:pt x="2308" y="2949"/>
                </a:lnTo>
                <a:lnTo>
                  <a:pt x="2308" y="2949"/>
                </a:lnTo>
                <a:lnTo>
                  <a:pt x="2315" y="2945"/>
                </a:lnTo>
                <a:lnTo>
                  <a:pt x="2320" y="2940"/>
                </a:lnTo>
                <a:lnTo>
                  <a:pt x="2324" y="2935"/>
                </a:lnTo>
                <a:lnTo>
                  <a:pt x="2328" y="2928"/>
                </a:lnTo>
                <a:lnTo>
                  <a:pt x="2329" y="2922"/>
                </a:lnTo>
                <a:lnTo>
                  <a:pt x="2329" y="2915"/>
                </a:lnTo>
                <a:lnTo>
                  <a:pt x="2328" y="2907"/>
                </a:lnTo>
                <a:lnTo>
                  <a:pt x="2326" y="2901"/>
                </a:lnTo>
                <a:lnTo>
                  <a:pt x="2326" y="2901"/>
                </a:lnTo>
                <a:lnTo>
                  <a:pt x="2323" y="2896"/>
                </a:lnTo>
                <a:lnTo>
                  <a:pt x="2404" y="2826"/>
                </a:lnTo>
                <a:lnTo>
                  <a:pt x="2430" y="2883"/>
                </a:lnTo>
                <a:lnTo>
                  <a:pt x="2318" y="3014"/>
                </a:lnTo>
                <a:close/>
                <a:moveTo>
                  <a:pt x="2406" y="2826"/>
                </a:moveTo>
                <a:lnTo>
                  <a:pt x="2496" y="2746"/>
                </a:lnTo>
                <a:lnTo>
                  <a:pt x="2513" y="2776"/>
                </a:lnTo>
                <a:lnTo>
                  <a:pt x="2441" y="2868"/>
                </a:lnTo>
                <a:lnTo>
                  <a:pt x="2430" y="2881"/>
                </a:lnTo>
                <a:lnTo>
                  <a:pt x="2406" y="2826"/>
                </a:lnTo>
                <a:close/>
                <a:moveTo>
                  <a:pt x="2524" y="2771"/>
                </a:moveTo>
                <a:lnTo>
                  <a:pt x="2561" y="2722"/>
                </a:lnTo>
                <a:lnTo>
                  <a:pt x="2561" y="2722"/>
                </a:lnTo>
                <a:lnTo>
                  <a:pt x="2568" y="2722"/>
                </a:lnTo>
                <a:lnTo>
                  <a:pt x="2576" y="2719"/>
                </a:lnTo>
                <a:lnTo>
                  <a:pt x="2576" y="2719"/>
                </a:lnTo>
                <a:lnTo>
                  <a:pt x="2582" y="2714"/>
                </a:lnTo>
                <a:lnTo>
                  <a:pt x="2589" y="2707"/>
                </a:lnTo>
                <a:lnTo>
                  <a:pt x="2592" y="2701"/>
                </a:lnTo>
                <a:lnTo>
                  <a:pt x="2595" y="2693"/>
                </a:lnTo>
                <a:lnTo>
                  <a:pt x="2647" y="2771"/>
                </a:lnTo>
                <a:lnTo>
                  <a:pt x="2584" y="2897"/>
                </a:lnTo>
                <a:lnTo>
                  <a:pt x="2522" y="2789"/>
                </a:lnTo>
                <a:lnTo>
                  <a:pt x="2524" y="2771"/>
                </a:lnTo>
                <a:close/>
                <a:moveTo>
                  <a:pt x="2651" y="2776"/>
                </a:moveTo>
                <a:lnTo>
                  <a:pt x="2745" y="2912"/>
                </a:lnTo>
                <a:lnTo>
                  <a:pt x="2720" y="2974"/>
                </a:lnTo>
                <a:lnTo>
                  <a:pt x="2649" y="3013"/>
                </a:lnTo>
                <a:lnTo>
                  <a:pt x="2587" y="2904"/>
                </a:lnTo>
                <a:lnTo>
                  <a:pt x="2651" y="2776"/>
                </a:lnTo>
                <a:close/>
                <a:moveTo>
                  <a:pt x="2748" y="2917"/>
                </a:moveTo>
                <a:lnTo>
                  <a:pt x="2769" y="2948"/>
                </a:lnTo>
                <a:lnTo>
                  <a:pt x="2727" y="2970"/>
                </a:lnTo>
                <a:lnTo>
                  <a:pt x="2748" y="2917"/>
                </a:lnTo>
                <a:close/>
                <a:moveTo>
                  <a:pt x="2745" y="2909"/>
                </a:moveTo>
                <a:lnTo>
                  <a:pt x="2652" y="2774"/>
                </a:lnTo>
                <a:lnTo>
                  <a:pt x="2694" y="2688"/>
                </a:lnTo>
                <a:lnTo>
                  <a:pt x="2693" y="2686"/>
                </a:lnTo>
                <a:lnTo>
                  <a:pt x="2694" y="2688"/>
                </a:lnTo>
                <a:lnTo>
                  <a:pt x="2706" y="2662"/>
                </a:lnTo>
                <a:lnTo>
                  <a:pt x="2758" y="2725"/>
                </a:lnTo>
                <a:lnTo>
                  <a:pt x="2758" y="2725"/>
                </a:lnTo>
                <a:lnTo>
                  <a:pt x="2751" y="2733"/>
                </a:lnTo>
                <a:lnTo>
                  <a:pt x="2748" y="2743"/>
                </a:lnTo>
                <a:lnTo>
                  <a:pt x="2748" y="2751"/>
                </a:lnTo>
                <a:lnTo>
                  <a:pt x="2750" y="2756"/>
                </a:lnTo>
                <a:lnTo>
                  <a:pt x="2753" y="2761"/>
                </a:lnTo>
                <a:lnTo>
                  <a:pt x="2753" y="2761"/>
                </a:lnTo>
                <a:lnTo>
                  <a:pt x="2756" y="2764"/>
                </a:lnTo>
                <a:lnTo>
                  <a:pt x="2759" y="2767"/>
                </a:lnTo>
                <a:lnTo>
                  <a:pt x="2764" y="2769"/>
                </a:lnTo>
                <a:lnTo>
                  <a:pt x="2769" y="2769"/>
                </a:lnTo>
                <a:lnTo>
                  <a:pt x="2779" y="2767"/>
                </a:lnTo>
                <a:lnTo>
                  <a:pt x="2784" y="2766"/>
                </a:lnTo>
                <a:lnTo>
                  <a:pt x="2789" y="2763"/>
                </a:lnTo>
                <a:lnTo>
                  <a:pt x="2789" y="2763"/>
                </a:lnTo>
                <a:lnTo>
                  <a:pt x="2793" y="2759"/>
                </a:lnTo>
                <a:lnTo>
                  <a:pt x="2797" y="2754"/>
                </a:lnTo>
                <a:lnTo>
                  <a:pt x="2800" y="2745"/>
                </a:lnTo>
                <a:lnTo>
                  <a:pt x="2800" y="2740"/>
                </a:lnTo>
                <a:lnTo>
                  <a:pt x="2798" y="2735"/>
                </a:lnTo>
                <a:lnTo>
                  <a:pt x="2797" y="2730"/>
                </a:lnTo>
                <a:lnTo>
                  <a:pt x="2795" y="2727"/>
                </a:lnTo>
                <a:lnTo>
                  <a:pt x="2795" y="2727"/>
                </a:lnTo>
                <a:lnTo>
                  <a:pt x="2790" y="2724"/>
                </a:lnTo>
                <a:lnTo>
                  <a:pt x="2787" y="2720"/>
                </a:lnTo>
                <a:lnTo>
                  <a:pt x="2777" y="2719"/>
                </a:lnTo>
                <a:lnTo>
                  <a:pt x="2767" y="2719"/>
                </a:lnTo>
                <a:lnTo>
                  <a:pt x="2759" y="2724"/>
                </a:lnTo>
                <a:lnTo>
                  <a:pt x="2707" y="2660"/>
                </a:lnTo>
                <a:lnTo>
                  <a:pt x="2756" y="2550"/>
                </a:lnTo>
                <a:lnTo>
                  <a:pt x="2849" y="2644"/>
                </a:lnTo>
                <a:lnTo>
                  <a:pt x="2745" y="2909"/>
                </a:lnTo>
                <a:close/>
                <a:moveTo>
                  <a:pt x="2758" y="2548"/>
                </a:moveTo>
                <a:lnTo>
                  <a:pt x="2776" y="2506"/>
                </a:lnTo>
                <a:lnTo>
                  <a:pt x="2873" y="2422"/>
                </a:lnTo>
                <a:lnTo>
                  <a:pt x="2873" y="2422"/>
                </a:lnTo>
                <a:lnTo>
                  <a:pt x="2881" y="2428"/>
                </a:lnTo>
                <a:lnTo>
                  <a:pt x="2892" y="2431"/>
                </a:lnTo>
                <a:lnTo>
                  <a:pt x="2915" y="2449"/>
                </a:lnTo>
                <a:lnTo>
                  <a:pt x="2915" y="2449"/>
                </a:lnTo>
                <a:lnTo>
                  <a:pt x="2910" y="2456"/>
                </a:lnTo>
                <a:lnTo>
                  <a:pt x="2910" y="2464"/>
                </a:lnTo>
                <a:lnTo>
                  <a:pt x="2910" y="2470"/>
                </a:lnTo>
                <a:lnTo>
                  <a:pt x="2914" y="2477"/>
                </a:lnTo>
                <a:lnTo>
                  <a:pt x="2849" y="2642"/>
                </a:lnTo>
                <a:lnTo>
                  <a:pt x="2758" y="2548"/>
                </a:lnTo>
                <a:close/>
                <a:moveTo>
                  <a:pt x="2917" y="2482"/>
                </a:moveTo>
                <a:lnTo>
                  <a:pt x="2917" y="2482"/>
                </a:lnTo>
                <a:lnTo>
                  <a:pt x="2918" y="2483"/>
                </a:lnTo>
                <a:lnTo>
                  <a:pt x="2918" y="2483"/>
                </a:lnTo>
                <a:lnTo>
                  <a:pt x="2923" y="2487"/>
                </a:lnTo>
                <a:lnTo>
                  <a:pt x="2927" y="2488"/>
                </a:lnTo>
                <a:lnTo>
                  <a:pt x="2936" y="2490"/>
                </a:lnTo>
                <a:lnTo>
                  <a:pt x="2946" y="2487"/>
                </a:lnTo>
                <a:lnTo>
                  <a:pt x="2951" y="2483"/>
                </a:lnTo>
                <a:lnTo>
                  <a:pt x="2954" y="2480"/>
                </a:lnTo>
                <a:lnTo>
                  <a:pt x="2954" y="2480"/>
                </a:lnTo>
                <a:lnTo>
                  <a:pt x="2957" y="2475"/>
                </a:lnTo>
                <a:lnTo>
                  <a:pt x="2959" y="2470"/>
                </a:lnTo>
                <a:lnTo>
                  <a:pt x="2959" y="2461"/>
                </a:lnTo>
                <a:lnTo>
                  <a:pt x="2956" y="2451"/>
                </a:lnTo>
                <a:lnTo>
                  <a:pt x="2954" y="2448"/>
                </a:lnTo>
                <a:lnTo>
                  <a:pt x="2951" y="2444"/>
                </a:lnTo>
                <a:lnTo>
                  <a:pt x="2951" y="2444"/>
                </a:lnTo>
                <a:lnTo>
                  <a:pt x="2943" y="2439"/>
                </a:lnTo>
                <a:lnTo>
                  <a:pt x="2935" y="2439"/>
                </a:lnTo>
                <a:lnTo>
                  <a:pt x="2975" y="2332"/>
                </a:lnTo>
                <a:lnTo>
                  <a:pt x="3034" y="2370"/>
                </a:lnTo>
                <a:lnTo>
                  <a:pt x="2990" y="2694"/>
                </a:lnTo>
                <a:lnTo>
                  <a:pt x="2948" y="2745"/>
                </a:lnTo>
                <a:lnTo>
                  <a:pt x="2853" y="2647"/>
                </a:lnTo>
                <a:lnTo>
                  <a:pt x="2917" y="2482"/>
                </a:lnTo>
                <a:close/>
                <a:moveTo>
                  <a:pt x="2975" y="2331"/>
                </a:moveTo>
                <a:lnTo>
                  <a:pt x="3073" y="2082"/>
                </a:lnTo>
                <a:lnTo>
                  <a:pt x="3034" y="2368"/>
                </a:lnTo>
                <a:lnTo>
                  <a:pt x="2975" y="2331"/>
                </a:lnTo>
                <a:close/>
                <a:moveTo>
                  <a:pt x="3079" y="2071"/>
                </a:moveTo>
                <a:lnTo>
                  <a:pt x="3079" y="2071"/>
                </a:lnTo>
                <a:lnTo>
                  <a:pt x="3090" y="2072"/>
                </a:lnTo>
                <a:lnTo>
                  <a:pt x="3090" y="2072"/>
                </a:lnTo>
                <a:lnTo>
                  <a:pt x="3097" y="2072"/>
                </a:lnTo>
                <a:lnTo>
                  <a:pt x="3105" y="2071"/>
                </a:lnTo>
                <a:lnTo>
                  <a:pt x="3110" y="2067"/>
                </a:lnTo>
                <a:lnTo>
                  <a:pt x="3116" y="2064"/>
                </a:lnTo>
                <a:lnTo>
                  <a:pt x="3253" y="2240"/>
                </a:lnTo>
                <a:lnTo>
                  <a:pt x="3167" y="2420"/>
                </a:lnTo>
                <a:lnTo>
                  <a:pt x="3167" y="2420"/>
                </a:lnTo>
                <a:lnTo>
                  <a:pt x="3167" y="2420"/>
                </a:lnTo>
                <a:lnTo>
                  <a:pt x="3167" y="2420"/>
                </a:lnTo>
                <a:lnTo>
                  <a:pt x="3162" y="2418"/>
                </a:lnTo>
                <a:lnTo>
                  <a:pt x="3157" y="2417"/>
                </a:lnTo>
                <a:lnTo>
                  <a:pt x="3147" y="2418"/>
                </a:lnTo>
                <a:lnTo>
                  <a:pt x="3139" y="2422"/>
                </a:lnTo>
                <a:lnTo>
                  <a:pt x="3131" y="2430"/>
                </a:lnTo>
                <a:lnTo>
                  <a:pt x="3038" y="2371"/>
                </a:lnTo>
                <a:lnTo>
                  <a:pt x="3079" y="2071"/>
                </a:lnTo>
                <a:close/>
                <a:moveTo>
                  <a:pt x="3108" y="1986"/>
                </a:moveTo>
                <a:lnTo>
                  <a:pt x="3136" y="1915"/>
                </a:lnTo>
                <a:lnTo>
                  <a:pt x="3198" y="1929"/>
                </a:lnTo>
                <a:lnTo>
                  <a:pt x="3123" y="1996"/>
                </a:lnTo>
                <a:lnTo>
                  <a:pt x="3123" y="1996"/>
                </a:lnTo>
                <a:lnTo>
                  <a:pt x="3116" y="1991"/>
                </a:lnTo>
                <a:lnTo>
                  <a:pt x="3108" y="1986"/>
                </a:lnTo>
                <a:lnTo>
                  <a:pt x="3108" y="1986"/>
                </a:lnTo>
                <a:close/>
                <a:moveTo>
                  <a:pt x="3136" y="1913"/>
                </a:moveTo>
                <a:lnTo>
                  <a:pt x="3189" y="1772"/>
                </a:lnTo>
                <a:lnTo>
                  <a:pt x="3287" y="1848"/>
                </a:lnTo>
                <a:lnTo>
                  <a:pt x="3198" y="1928"/>
                </a:lnTo>
                <a:lnTo>
                  <a:pt x="3136" y="1913"/>
                </a:lnTo>
                <a:close/>
                <a:moveTo>
                  <a:pt x="3326" y="1488"/>
                </a:moveTo>
                <a:lnTo>
                  <a:pt x="3326" y="1488"/>
                </a:lnTo>
                <a:lnTo>
                  <a:pt x="3332" y="1486"/>
                </a:lnTo>
                <a:lnTo>
                  <a:pt x="3337" y="1483"/>
                </a:lnTo>
                <a:lnTo>
                  <a:pt x="3342" y="1478"/>
                </a:lnTo>
                <a:lnTo>
                  <a:pt x="3347" y="1473"/>
                </a:lnTo>
                <a:lnTo>
                  <a:pt x="3342" y="1579"/>
                </a:lnTo>
                <a:lnTo>
                  <a:pt x="3326" y="1488"/>
                </a:lnTo>
                <a:close/>
                <a:moveTo>
                  <a:pt x="3331" y="1268"/>
                </a:moveTo>
                <a:lnTo>
                  <a:pt x="3331" y="1268"/>
                </a:lnTo>
                <a:lnTo>
                  <a:pt x="3326" y="1273"/>
                </a:lnTo>
                <a:lnTo>
                  <a:pt x="3323" y="1278"/>
                </a:lnTo>
                <a:lnTo>
                  <a:pt x="3319" y="1285"/>
                </a:lnTo>
                <a:lnTo>
                  <a:pt x="3318" y="1291"/>
                </a:lnTo>
                <a:lnTo>
                  <a:pt x="3287" y="1283"/>
                </a:lnTo>
                <a:lnTo>
                  <a:pt x="3266" y="1168"/>
                </a:lnTo>
                <a:lnTo>
                  <a:pt x="3331" y="1268"/>
                </a:lnTo>
                <a:close/>
                <a:moveTo>
                  <a:pt x="3275" y="1280"/>
                </a:moveTo>
                <a:lnTo>
                  <a:pt x="3185" y="1255"/>
                </a:lnTo>
                <a:lnTo>
                  <a:pt x="3207" y="1078"/>
                </a:lnTo>
                <a:lnTo>
                  <a:pt x="3249" y="1145"/>
                </a:lnTo>
                <a:lnTo>
                  <a:pt x="3275" y="1280"/>
                </a:lnTo>
                <a:close/>
                <a:moveTo>
                  <a:pt x="3217" y="991"/>
                </a:moveTo>
                <a:lnTo>
                  <a:pt x="3217" y="991"/>
                </a:lnTo>
                <a:lnTo>
                  <a:pt x="3222" y="991"/>
                </a:lnTo>
                <a:lnTo>
                  <a:pt x="3245" y="1116"/>
                </a:lnTo>
                <a:lnTo>
                  <a:pt x="3209" y="1061"/>
                </a:lnTo>
                <a:lnTo>
                  <a:pt x="3217" y="991"/>
                </a:lnTo>
                <a:close/>
                <a:moveTo>
                  <a:pt x="3212" y="991"/>
                </a:moveTo>
                <a:lnTo>
                  <a:pt x="3204" y="1054"/>
                </a:lnTo>
                <a:lnTo>
                  <a:pt x="3144" y="960"/>
                </a:lnTo>
                <a:lnTo>
                  <a:pt x="3157" y="952"/>
                </a:lnTo>
                <a:lnTo>
                  <a:pt x="3175" y="953"/>
                </a:lnTo>
                <a:lnTo>
                  <a:pt x="3175" y="953"/>
                </a:lnTo>
                <a:lnTo>
                  <a:pt x="3175" y="957"/>
                </a:lnTo>
                <a:lnTo>
                  <a:pt x="3175" y="957"/>
                </a:lnTo>
                <a:lnTo>
                  <a:pt x="3176" y="963"/>
                </a:lnTo>
                <a:lnTo>
                  <a:pt x="3180" y="970"/>
                </a:lnTo>
                <a:lnTo>
                  <a:pt x="3185" y="974"/>
                </a:lnTo>
                <a:lnTo>
                  <a:pt x="3189" y="979"/>
                </a:lnTo>
                <a:lnTo>
                  <a:pt x="3199" y="987"/>
                </a:lnTo>
                <a:lnTo>
                  <a:pt x="3206" y="989"/>
                </a:lnTo>
                <a:lnTo>
                  <a:pt x="3212" y="991"/>
                </a:lnTo>
                <a:lnTo>
                  <a:pt x="3212" y="991"/>
                </a:lnTo>
                <a:close/>
                <a:moveTo>
                  <a:pt x="3168" y="947"/>
                </a:moveTo>
                <a:lnTo>
                  <a:pt x="3173" y="944"/>
                </a:lnTo>
                <a:lnTo>
                  <a:pt x="3173" y="944"/>
                </a:lnTo>
                <a:lnTo>
                  <a:pt x="3173" y="947"/>
                </a:lnTo>
                <a:lnTo>
                  <a:pt x="3168" y="947"/>
                </a:lnTo>
                <a:close/>
                <a:moveTo>
                  <a:pt x="3181" y="922"/>
                </a:moveTo>
                <a:lnTo>
                  <a:pt x="3181" y="922"/>
                </a:lnTo>
                <a:lnTo>
                  <a:pt x="3176" y="931"/>
                </a:lnTo>
                <a:lnTo>
                  <a:pt x="3173" y="942"/>
                </a:lnTo>
                <a:lnTo>
                  <a:pt x="3163" y="947"/>
                </a:lnTo>
                <a:lnTo>
                  <a:pt x="3134" y="947"/>
                </a:lnTo>
                <a:lnTo>
                  <a:pt x="3076" y="856"/>
                </a:lnTo>
                <a:lnTo>
                  <a:pt x="3097" y="841"/>
                </a:lnTo>
                <a:lnTo>
                  <a:pt x="3181" y="922"/>
                </a:lnTo>
                <a:close/>
                <a:moveTo>
                  <a:pt x="3095" y="841"/>
                </a:moveTo>
                <a:lnTo>
                  <a:pt x="3074" y="854"/>
                </a:lnTo>
                <a:lnTo>
                  <a:pt x="3019" y="768"/>
                </a:lnTo>
                <a:lnTo>
                  <a:pt x="3095" y="841"/>
                </a:lnTo>
                <a:close/>
                <a:moveTo>
                  <a:pt x="3064" y="859"/>
                </a:moveTo>
                <a:lnTo>
                  <a:pt x="2935" y="942"/>
                </a:lnTo>
                <a:lnTo>
                  <a:pt x="2798" y="939"/>
                </a:lnTo>
                <a:lnTo>
                  <a:pt x="2792" y="921"/>
                </a:lnTo>
                <a:lnTo>
                  <a:pt x="2879" y="856"/>
                </a:lnTo>
                <a:lnTo>
                  <a:pt x="2879" y="856"/>
                </a:lnTo>
                <a:lnTo>
                  <a:pt x="2888" y="861"/>
                </a:lnTo>
                <a:lnTo>
                  <a:pt x="2896" y="864"/>
                </a:lnTo>
                <a:lnTo>
                  <a:pt x="2905" y="864"/>
                </a:lnTo>
                <a:lnTo>
                  <a:pt x="2914" y="859"/>
                </a:lnTo>
                <a:lnTo>
                  <a:pt x="2914" y="859"/>
                </a:lnTo>
                <a:lnTo>
                  <a:pt x="2917" y="856"/>
                </a:lnTo>
                <a:lnTo>
                  <a:pt x="2920" y="853"/>
                </a:lnTo>
                <a:lnTo>
                  <a:pt x="2923" y="843"/>
                </a:lnTo>
                <a:lnTo>
                  <a:pt x="2923" y="835"/>
                </a:lnTo>
                <a:lnTo>
                  <a:pt x="2922" y="830"/>
                </a:lnTo>
                <a:lnTo>
                  <a:pt x="2918" y="825"/>
                </a:lnTo>
                <a:lnTo>
                  <a:pt x="2918" y="825"/>
                </a:lnTo>
                <a:lnTo>
                  <a:pt x="2915" y="822"/>
                </a:lnTo>
                <a:lnTo>
                  <a:pt x="2912" y="819"/>
                </a:lnTo>
                <a:lnTo>
                  <a:pt x="2902" y="815"/>
                </a:lnTo>
                <a:lnTo>
                  <a:pt x="2894" y="817"/>
                </a:lnTo>
                <a:lnTo>
                  <a:pt x="2889" y="819"/>
                </a:lnTo>
                <a:lnTo>
                  <a:pt x="2884" y="820"/>
                </a:lnTo>
                <a:lnTo>
                  <a:pt x="2884" y="820"/>
                </a:lnTo>
                <a:lnTo>
                  <a:pt x="2878" y="828"/>
                </a:lnTo>
                <a:lnTo>
                  <a:pt x="2875" y="836"/>
                </a:lnTo>
                <a:lnTo>
                  <a:pt x="2876" y="846"/>
                </a:lnTo>
                <a:lnTo>
                  <a:pt x="2879" y="854"/>
                </a:lnTo>
                <a:lnTo>
                  <a:pt x="2790" y="921"/>
                </a:lnTo>
                <a:lnTo>
                  <a:pt x="2787" y="911"/>
                </a:lnTo>
                <a:lnTo>
                  <a:pt x="2787" y="911"/>
                </a:lnTo>
                <a:lnTo>
                  <a:pt x="2793" y="908"/>
                </a:lnTo>
                <a:lnTo>
                  <a:pt x="2797" y="903"/>
                </a:lnTo>
                <a:lnTo>
                  <a:pt x="2802" y="896"/>
                </a:lnTo>
                <a:lnTo>
                  <a:pt x="2803" y="892"/>
                </a:lnTo>
                <a:lnTo>
                  <a:pt x="2805" y="885"/>
                </a:lnTo>
                <a:lnTo>
                  <a:pt x="2805" y="879"/>
                </a:lnTo>
                <a:lnTo>
                  <a:pt x="2803" y="871"/>
                </a:lnTo>
                <a:lnTo>
                  <a:pt x="2802" y="864"/>
                </a:lnTo>
                <a:lnTo>
                  <a:pt x="2802" y="864"/>
                </a:lnTo>
                <a:lnTo>
                  <a:pt x="2795" y="856"/>
                </a:lnTo>
                <a:lnTo>
                  <a:pt x="2787" y="849"/>
                </a:lnTo>
                <a:lnTo>
                  <a:pt x="2792" y="788"/>
                </a:lnTo>
                <a:lnTo>
                  <a:pt x="2920" y="674"/>
                </a:lnTo>
                <a:lnTo>
                  <a:pt x="2985" y="736"/>
                </a:lnTo>
                <a:lnTo>
                  <a:pt x="3064" y="859"/>
                </a:lnTo>
                <a:close/>
                <a:moveTo>
                  <a:pt x="2959" y="697"/>
                </a:moveTo>
                <a:lnTo>
                  <a:pt x="2928" y="667"/>
                </a:lnTo>
                <a:lnTo>
                  <a:pt x="2936" y="659"/>
                </a:lnTo>
                <a:lnTo>
                  <a:pt x="2959" y="697"/>
                </a:lnTo>
                <a:close/>
                <a:moveTo>
                  <a:pt x="2815" y="510"/>
                </a:moveTo>
                <a:lnTo>
                  <a:pt x="2815" y="510"/>
                </a:lnTo>
                <a:lnTo>
                  <a:pt x="2815" y="510"/>
                </a:lnTo>
                <a:lnTo>
                  <a:pt x="2815" y="510"/>
                </a:lnTo>
                <a:lnTo>
                  <a:pt x="2826" y="508"/>
                </a:lnTo>
                <a:lnTo>
                  <a:pt x="2834" y="505"/>
                </a:lnTo>
                <a:lnTo>
                  <a:pt x="2935" y="658"/>
                </a:lnTo>
                <a:lnTo>
                  <a:pt x="2927" y="666"/>
                </a:lnTo>
                <a:lnTo>
                  <a:pt x="2810" y="555"/>
                </a:lnTo>
                <a:lnTo>
                  <a:pt x="2815" y="510"/>
                </a:lnTo>
                <a:close/>
                <a:moveTo>
                  <a:pt x="2918" y="672"/>
                </a:moveTo>
                <a:lnTo>
                  <a:pt x="2792" y="786"/>
                </a:lnTo>
                <a:lnTo>
                  <a:pt x="2810" y="568"/>
                </a:lnTo>
                <a:lnTo>
                  <a:pt x="2918" y="672"/>
                </a:lnTo>
                <a:close/>
                <a:moveTo>
                  <a:pt x="2808" y="508"/>
                </a:moveTo>
                <a:lnTo>
                  <a:pt x="2805" y="551"/>
                </a:lnTo>
                <a:lnTo>
                  <a:pt x="2724" y="474"/>
                </a:lnTo>
                <a:lnTo>
                  <a:pt x="2771" y="471"/>
                </a:lnTo>
                <a:lnTo>
                  <a:pt x="2771" y="471"/>
                </a:lnTo>
                <a:lnTo>
                  <a:pt x="2772" y="477"/>
                </a:lnTo>
                <a:lnTo>
                  <a:pt x="2774" y="484"/>
                </a:lnTo>
                <a:lnTo>
                  <a:pt x="2779" y="490"/>
                </a:lnTo>
                <a:lnTo>
                  <a:pt x="2784" y="495"/>
                </a:lnTo>
                <a:lnTo>
                  <a:pt x="2789" y="500"/>
                </a:lnTo>
                <a:lnTo>
                  <a:pt x="2795" y="505"/>
                </a:lnTo>
                <a:lnTo>
                  <a:pt x="2802" y="507"/>
                </a:lnTo>
                <a:lnTo>
                  <a:pt x="2808" y="508"/>
                </a:lnTo>
                <a:lnTo>
                  <a:pt x="2808" y="508"/>
                </a:lnTo>
                <a:close/>
                <a:moveTo>
                  <a:pt x="2771" y="453"/>
                </a:moveTo>
                <a:lnTo>
                  <a:pt x="2771" y="453"/>
                </a:lnTo>
                <a:lnTo>
                  <a:pt x="2771" y="464"/>
                </a:lnTo>
                <a:lnTo>
                  <a:pt x="2771" y="464"/>
                </a:lnTo>
                <a:lnTo>
                  <a:pt x="2771" y="464"/>
                </a:lnTo>
                <a:lnTo>
                  <a:pt x="2719" y="468"/>
                </a:lnTo>
                <a:lnTo>
                  <a:pt x="2657" y="409"/>
                </a:lnTo>
                <a:lnTo>
                  <a:pt x="2771" y="453"/>
                </a:lnTo>
                <a:close/>
                <a:moveTo>
                  <a:pt x="2704" y="469"/>
                </a:moveTo>
                <a:lnTo>
                  <a:pt x="2597" y="477"/>
                </a:lnTo>
                <a:lnTo>
                  <a:pt x="2641" y="409"/>
                </a:lnTo>
                <a:lnTo>
                  <a:pt x="2704" y="469"/>
                </a:lnTo>
                <a:close/>
                <a:moveTo>
                  <a:pt x="2639" y="408"/>
                </a:moveTo>
                <a:lnTo>
                  <a:pt x="2595" y="477"/>
                </a:lnTo>
                <a:lnTo>
                  <a:pt x="2529" y="482"/>
                </a:lnTo>
                <a:lnTo>
                  <a:pt x="2509" y="352"/>
                </a:lnTo>
                <a:lnTo>
                  <a:pt x="2631" y="400"/>
                </a:lnTo>
                <a:lnTo>
                  <a:pt x="2639" y="408"/>
                </a:lnTo>
                <a:close/>
                <a:moveTo>
                  <a:pt x="2503" y="305"/>
                </a:moveTo>
                <a:lnTo>
                  <a:pt x="2503" y="305"/>
                </a:lnTo>
                <a:lnTo>
                  <a:pt x="2513" y="300"/>
                </a:lnTo>
                <a:lnTo>
                  <a:pt x="2521" y="296"/>
                </a:lnTo>
                <a:lnTo>
                  <a:pt x="2610" y="380"/>
                </a:lnTo>
                <a:lnTo>
                  <a:pt x="2508" y="341"/>
                </a:lnTo>
                <a:lnTo>
                  <a:pt x="2501" y="305"/>
                </a:lnTo>
                <a:lnTo>
                  <a:pt x="2501" y="305"/>
                </a:lnTo>
                <a:lnTo>
                  <a:pt x="2503" y="305"/>
                </a:lnTo>
                <a:lnTo>
                  <a:pt x="2503" y="305"/>
                </a:lnTo>
                <a:close/>
                <a:moveTo>
                  <a:pt x="2451" y="278"/>
                </a:moveTo>
                <a:lnTo>
                  <a:pt x="2451" y="278"/>
                </a:lnTo>
                <a:lnTo>
                  <a:pt x="2454" y="284"/>
                </a:lnTo>
                <a:lnTo>
                  <a:pt x="2457" y="289"/>
                </a:lnTo>
                <a:lnTo>
                  <a:pt x="2462" y="296"/>
                </a:lnTo>
                <a:lnTo>
                  <a:pt x="2469" y="299"/>
                </a:lnTo>
                <a:lnTo>
                  <a:pt x="2475" y="302"/>
                </a:lnTo>
                <a:lnTo>
                  <a:pt x="2482" y="305"/>
                </a:lnTo>
                <a:lnTo>
                  <a:pt x="2488" y="305"/>
                </a:lnTo>
                <a:lnTo>
                  <a:pt x="2496" y="305"/>
                </a:lnTo>
                <a:lnTo>
                  <a:pt x="2501" y="338"/>
                </a:lnTo>
                <a:lnTo>
                  <a:pt x="2391" y="296"/>
                </a:lnTo>
                <a:lnTo>
                  <a:pt x="2451" y="278"/>
                </a:lnTo>
                <a:close/>
                <a:moveTo>
                  <a:pt x="2448" y="260"/>
                </a:moveTo>
                <a:lnTo>
                  <a:pt x="2448" y="260"/>
                </a:lnTo>
                <a:lnTo>
                  <a:pt x="2448" y="271"/>
                </a:lnTo>
                <a:lnTo>
                  <a:pt x="2448" y="271"/>
                </a:lnTo>
                <a:lnTo>
                  <a:pt x="2449" y="271"/>
                </a:lnTo>
                <a:lnTo>
                  <a:pt x="2383" y="292"/>
                </a:lnTo>
                <a:lnTo>
                  <a:pt x="2221" y="231"/>
                </a:lnTo>
                <a:lnTo>
                  <a:pt x="2448" y="260"/>
                </a:lnTo>
                <a:close/>
                <a:moveTo>
                  <a:pt x="2284" y="266"/>
                </a:moveTo>
                <a:lnTo>
                  <a:pt x="2284" y="266"/>
                </a:lnTo>
                <a:lnTo>
                  <a:pt x="2277" y="273"/>
                </a:lnTo>
                <a:lnTo>
                  <a:pt x="2274" y="279"/>
                </a:lnTo>
                <a:lnTo>
                  <a:pt x="2274" y="279"/>
                </a:lnTo>
                <a:lnTo>
                  <a:pt x="2272" y="284"/>
                </a:lnTo>
                <a:lnTo>
                  <a:pt x="2272" y="289"/>
                </a:lnTo>
                <a:lnTo>
                  <a:pt x="2276" y="299"/>
                </a:lnTo>
                <a:lnTo>
                  <a:pt x="2282" y="305"/>
                </a:lnTo>
                <a:lnTo>
                  <a:pt x="2290" y="310"/>
                </a:lnTo>
                <a:lnTo>
                  <a:pt x="2285" y="323"/>
                </a:lnTo>
                <a:lnTo>
                  <a:pt x="2157" y="364"/>
                </a:lnTo>
                <a:lnTo>
                  <a:pt x="2190" y="231"/>
                </a:lnTo>
                <a:lnTo>
                  <a:pt x="2284" y="266"/>
                </a:lnTo>
                <a:close/>
                <a:moveTo>
                  <a:pt x="2188" y="229"/>
                </a:moveTo>
                <a:lnTo>
                  <a:pt x="2156" y="364"/>
                </a:lnTo>
                <a:lnTo>
                  <a:pt x="1940" y="434"/>
                </a:lnTo>
                <a:lnTo>
                  <a:pt x="1943" y="365"/>
                </a:lnTo>
                <a:lnTo>
                  <a:pt x="1943" y="365"/>
                </a:lnTo>
                <a:lnTo>
                  <a:pt x="1953" y="364"/>
                </a:lnTo>
                <a:lnTo>
                  <a:pt x="1961" y="359"/>
                </a:lnTo>
                <a:lnTo>
                  <a:pt x="1966" y="351"/>
                </a:lnTo>
                <a:lnTo>
                  <a:pt x="1969" y="343"/>
                </a:lnTo>
                <a:lnTo>
                  <a:pt x="1969" y="343"/>
                </a:lnTo>
                <a:lnTo>
                  <a:pt x="1967" y="336"/>
                </a:lnTo>
                <a:lnTo>
                  <a:pt x="1967" y="333"/>
                </a:lnTo>
                <a:lnTo>
                  <a:pt x="1962" y="325"/>
                </a:lnTo>
                <a:lnTo>
                  <a:pt x="1956" y="318"/>
                </a:lnTo>
                <a:lnTo>
                  <a:pt x="1951" y="317"/>
                </a:lnTo>
                <a:lnTo>
                  <a:pt x="1946" y="315"/>
                </a:lnTo>
                <a:lnTo>
                  <a:pt x="1946" y="315"/>
                </a:lnTo>
                <a:lnTo>
                  <a:pt x="1941" y="315"/>
                </a:lnTo>
                <a:lnTo>
                  <a:pt x="1937" y="317"/>
                </a:lnTo>
                <a:lnTo>
                  <a:pt x="1928" y="322"/>
                </a:lnTo>
                <a:lnTo>
                  <a:pt x="1924" y="330"/>
                </a:lnTo>
                <a:lnTo>
                  <a:pt x="1922" y="335"/>
                </a:lnTo>
                <a:lnTo>
                  <a:pt x="1920" y="339"/>
                </a:lnTo>
                <a:lnTo>
                  <a:pt x="1920" y="339"/>
                </a:lnTo>
                <a:lnTo>
                  <a:pt x="1922" y="348"/>
                </a:lnTo>
                <a:lnTo>
                  <a:pt x="1927" y="356"/>
                </a:lnTo>
                <a:lnTo>
                  <a:pt x="1933" y="362"/>
                </a:lnTo>
                <a:lnTo>
                  <a:pt x="1941" y="365"/>
                </a:lnTo>
                <a:lnTo>
                  <a:pt x="1938" y="434"/>
                </a:lnTo>
                <a:lnTo>
                  <a:pt x="1745" y="495"/>
                </a:lnTo>
                <a:lnTo>
                  <a:pt x="1729" y="495"/>
                </a:lnTo>
                <a:lnTo>
                  <a:pt x="1719" y="403"/>
                </a:lnTo>
                <a:lnTo>
                  <a:pt x="1841" y="180"/>
                </a:lnTo>
                <a:lnTo>
                  <a:pt x="2175" y="224"/>
                </a:lnTo>
                <a:lnTo>
                  <a:pt x="2188" y="229"/>
                </a:lnTo>
                <a:close/>
                <a:moveTo>
                  <a:pt x="1878" y="149"/>
                </a:moveTo>
                <a:lnTo>
                  <a:pt x="1878" y="149"/>
                </a:lnTo>
                <a:lnTo>
                  <a:pt x="1891" y="148"/>
                </a:lnTo>
                <a:lnTo>
                  <a:pt x="1902" y="143"/>
                </a:lnTo>
                <a:lnTo>
                  <a:pt x="1912" y="136"/>
                </a:lnTo>
                <a:lnTo>
                  <a:pt x="1919" y="127"/>
                </a:lnTo>
                <a:lnTo>
                  <a:pt x="2131" y="208"/>
                </a:lnTo>
                <a:lnTo>
                  <a:pt x="1846" y="171"/>
                </a:lnTo>
                <a:lnTo>
                  <a:pt x="1860" y="146"/>
                </a:lnTo>
                <a:lnTo>
                  <a:pt x="1860" y="146"/>
                </a:lnTo>
                <a:lnTo>
                  <a:pt x="1868" y="149"/>
                </a:lnTo>
                <a:lnTo>
                  <a:pt x="1878" y="149"/>
                </a:lnTo>
                <a:lnTo>
                  <a:pt x="1878" y="149"/>
                </a:lnTo>
                <a:close/>
                <a:moveTo>
                  <a:pt x="1838" y="122"/>
                </a:moveTo>
                <a:lnTo>
                  <a:pt x="1838" y="122"/>
                </a:lnTo>
                <a:lnTo>
                  <a:pt x="1841" y="128"/>
                </a:lnTo>
                <a:lnTo>
                  <a:pt x="1844" y="135"/>
                </a:lnTo>
                <a:lnTo>
                  <a:pt x="1849" y="140"/>
                </a:lnTo>
                <a:lnTo>
                  <a:pt x="1855" y="143"/>
                </a:lnTo>
                <a:lnTo>
                  <a:pt x="1841" y="169"/>
                </a:lnTo>
                <a:lnTo>
                  <a:pt x="1719" y="154"/>
                </a:lnTo>
                <a:lnTo>
                  <a:pt x="1838" y="122"/>
                </a:lnTo>
                <a:close/>
                <a:moveTo>
                  <a:pt x="1717" y="164"/>
                </a:moveTo>
                <a:lnTo>
                  <a:pt x="1834" y="180"/>
                </a:lnTo>
                <a:lnTo>
                  <a:pt x="1717" y="395"/>
                </a:lnTo>
                <a:lnTo>
                  <a:pt x="1693" y="187"/>
                </a:lnTo>
                <a:lnTo>
                  <a:pt x="1693" y="187"/>
                </a:lnTo>
                <a:lnTo>
                  <a:pt x="1703" y="183"/>
                </a:lnTo>
                <a:lnTo>
                  <a:pt x="1709" y="179"/>
                </a:lnTo>
                <a:lnTo>
                  <a:pt x="1714" y="172"/>
                </a:lnTo>
                <a:lnTo>
                  <a:pt x="1717" y="164"/>
                </a:lnTo>
                <a:lnTo>
                  <a:pt x="1717" y="164"/>
                </a:lnTo>
                <a:close/>
                <a:moveTo>
                  <a:pt x="1691" y="187"/>
                </a:moveTo>
                <a:lnTo>
                  <a:pt x="1716" y="396"/>
                </a:lnTo>
                <a:lnTo>
                  <a:pt x="1659" y="502"/>
                </a:lnTo>
                <a:lnTo>
                  <a:pt x="1641" y="503"/>
                </a:lnTo>
                <a:lnTo>
                  <a:pt x="1641" y="503"/>
                </a:lnTo>
                <a:lnTo>
                  <a:pt x="1636" y="503"/>
                </a:lnTo>
                <a:lnTo>
                  <a:pt x="1636" y="503"/>
                </a:lnTo>
                <a:lnTo>
                  <a:pt x="1625" y="505"/>
                </a:lnTo>
                <a:lnTo>
                  <a:pt x="1618" y="505"/>
                </a:lnTo>
                <a:lnTo>
                  <a:pt x="1552" y="198"/>
                </a:lnTo>
                <a:lnTo>
                  <a:pt x="1664" y="169"/>
                </a:lnTo>
                <a:lnTo>
                  <a:pt x="1664" y="169"/>
                </a:lnTo>
                <a:lnTo>
                  <a:pt x="1667" y="177"/>
                </a:lnTo>
                <a:lnTo>
                  <a:pt x="1674" y="183"/>
                </a:lnTo>
                <a:lnTo>
                  <a:pt x="1682" y="187"/>
                </a:lnTo>
                <a:lnTo>
                  <a:pt x="1691" y="187"/>
                </a:lnTo>
                <a:lnTo>
                  <a:pt x="1691" y="187"/>
                </a:lnTo>
                <a:close/>
                <a:moveTo>
                  <a:pt x="1542" y="141"/>
                </a:moveTo>
                <a:lnTo>
                  <a:pt x="1662" y="158"/>
                </a:lnTo>
                <a:lnTo>
                  <a:pt x="1550" y="188"/>
                </a:lnTo>
                <a:lnTo>
                  <a:pt x="1541" y="145"/>
                </a:lnTo>
                <a:lnTo>
                  <a:pt x="1541" y="145"/>
                </a:lnTo>
                <a:lnTo>
                  <a:pt x="1542" y="141"/>
                </a:lnTo>
                <a:lnTo>
                  <a:pt x="1542" y="141"/>
                </a:lnTo>
                <a:close/>
                <a:moveTo>
                  <a:pt x="1489" y="174"/>
                </a:moveTo>
                <a:lnTo>
                  <a:pt x="1489" y="174"/>
                </a:lnTo>
                <a:lnTo>
                  <a:pt x="1498" y="175"/>
                </a:lnTo>
                <a:lnTo>
                  <a:pt x="1508" y="174"/>
                </a:lnTo>
                <a:lnTo>
                  <a:pt x="1508" y="174"/>
                </a:lnTo>
                <a:lnTo>
                  <a:pt x="1519" y="171"/>
                </a:lnTo>
                <a:lnTo>
                  <a:pt x="1528" y="164"/>
                </a:lnTo>
                <a:lnTo>
                  <a:pt x="1534" y="156"/>
                </a:lnTo>
                <a:lnTo>
                  <a:pt x="1539" y="148"/>
                </a:lnTo>
                <a:lnTo>
                  <a:pt x="1549" y="188"/>
                </a:lnTo>
                <a:lnTo>
                  <a:pt x="1480" y="206"/>
                </a:lnTo>
                <a:lnTo>
                  <a:pt x="1489" y="174"/>
                </a:lnTo>
                <a:close/>
                <a:moveTo>
                  <a:pt x="1461" y="156"/>
                </a:moveTo>
                <a:lnTo>
                  <a:pt x="1461" y="156"/>
                </a:lnTo>
                <a:lnTo>
                  <a:pt x="1466" y="162"/>
                </a:lnTo>
                <a:lnTo>
                  <a:pt x="1471" y="166"/>
                </a:lnTo>
                <a:lnTo>
                  <a:pt x="1477" y="171"/>
                </a:lnTo>
                <a:lnTo>
                  <a:pt x="1484" y="172"/>
                </a:lnTo>
                <a:lnTo>
                  <a:pt x="1474" y="208"/>
                </a:lnTo>
                <a:lnTo>
                  <a:pt x="1261" y="265"/>
                </a:lnTo>
                <a:lnTo>
                  <a:pt x="1461" y="156"/>
                </a:lnTo>
                <a:close/>
                <a:moveTo>
                  <a:pt x="1221" y="287"/>
                </a:moveTo>
                <a:lnTo>
                  <a:pt x="1471" y="221"/>
                </a:lnTo>
                <a:lnTo>
                  <a:pt x="1404" y="466"/>
                </a:lnTo>
                <a:lnTo>
                  <a:pt x="1367" y="374"/>
                </a:lnTo>
                <a:lnTo>
                  <a:pt x="1367" y="374"/>
                </a:lnTo>
                <a:lnTo>
                  <a:pt x="1375" y="369"/>
                </a:lnTo>
                <a:lnTo>
                  <a:pt x="1380" y="361"/>
                </a:lnTo>
                <a:lnTo>
                  <a:pt x="1383" y="352"/>
                </a:lnTo>
                <a:lnTo>
                  <a:pt x="1383" y="348"/>
                </a:lnTo>
                <a:lnTo>
                  <a:pt x="1381" y="343"/>
                </a:lnTo>
                <a:lnTo>
                  <a:pt x="1381" y="343"/>
                </a:lnTo>
                <a:lnTo>
                  <a:pt x="1378" y="338"/>
                </a:lnTo>
                <a:lnTo>
                  <a:pt x="1377" y="335"/>
                </a:lnTo>
                <a:lnTo>
                  <a:pt x="1368" y="328"/>
                </a:lnTo>
                <a:lnTo>
                  <a:pt x="1359" y="326"/>
                </a:lnTo>
                <a:lnTo>
                  <a:pt x="1354" y="328"/>
                </a:lnTo>
                <a:lnTo>
                  <a:pt x="1347" y="328"/>
                </a:lnTo>
                <a:lnTo>
                  <a:pt x="1347" y="328"/>
                </a:lnTo>
                <a:lnTo>
                  <a:pt x="1344" y="331"/>
                </a:lnTo>
                <a:lnTo>
                  <a:pt x="1339" y="335"/>
                </a:lnTo>
                <a:lnTo>
                  <a:pt x="1334" y="343"/>
                </a:lnTo>
                <a:lnTo>
                  <a:pt x="1331" y="352"/>
                </a:lnTo>
                <a:lnTo>
                  <a:pt x="1333" y="357"/>
                </a:lnTo>
                <a:lnTo>
                  <a:pt x="1333" y="361"/>
                </a:lnTo>
                <a:lnTo>
                  <a:pt x="1333" y="361"/>
                </a:lnTo>
                <a:lnTo>
                  <a:pt x="1336" y="365"/>
                </a:lnTo>
                <a:lnTo>
                  <a:pt x="1339" y="369"/>
                </a:lnTo>
                <a:lnTo>
                  <a:pt x="1347" y="374"/>
                </a:lnTo>
                <a:lnTo>
                  <a:pt x="1355" y="377"/>
                </a:lnTo>
                <a:lnTo>
                  <a:pt x="1365" y="375"/>
                </a:lnTo>
                <a:lnTo>
                  <a:pt x="1403" y="469"/>
                </a:lnTo>
                <a:lnTo>
                  <a:pt x="1399" y="486"/>
                </a:lnTo>
                <a:lnTo>
                  <a:pt x="1273" y="453"/>
                </a:lnTo>
                <a:lnTo>
                  <a:pt x="1195" y="300"/>
                </a:lnTo>
                <a:lnTo>
                  <a:pt x="1221" y="287"/>
                </a:lnTo>
                <a:close/>
                <a:moveTo>
                  <a:pt x="1193" y="302"/>
                </a:moveTo>
                <a:lnTo>
                  <a:pt x="1269" y="453"/>
                </a:lnTo>
                <a:lnTo>
                  <a:pt x="1115" y="414"/>
                </a:lnTo>
                <a:lnTo>
                  <a:pt x="1083" y="362"/>
                </a:lnTo>
                <a:lnTo>
                  <a:pt x="1193" y="302"/>
                </a:lnTo>
                <a:close/>
                <a:moveTo>
                  <a:pt x="1114" y="414"/>
                </a:moveTo>
                <a:lnTo>
                  <a:pt x="1028" y="391"/>
                </a:lnTo>
                <a:lnTo>
                  <a:pt x="1081" y="362"/>
                </a:lnTo>
                <a:lnTo>
                  <a:pt x="1114" y="414"/>
                </a:lnTo>
                <a:close/>
                <a:moveTo>
                  <a:pt x="1175" y="300"/>
                </a:moveTo>
                <a:lnTo>
                  <a:pt x="1078" y="352"/>
                </a:lnTo>
                <a:lnTo>
                  <a:pt x="1063" y="330"/>
                </a:lnTo>
                <a:lnTo>
                  <a:pt x="1175" y="300"/>
                </a:lnTo>
                <a:close/>
                <a:moveTo>
                  <a:pt x="955" y="359"/>
                </a:moveTo>
                <a:lnTo>
                  <a:pt x="1062" y="330"/>
                </a:lnTo>
                <a:lnTo>
                  <a:pt x="1076" y="354"/>
                </a:lnTo>
                <a:lnTo>
                  <a:pt x="1013" y="388"/>
                </a:lnTo>
                <a:lnTo>
                  <a:pt x="955" y="374"/>
                </a:lnTo>
                <a:lnTo>
                  <a:pt x="955" y="374"/>
                </a:lnTo>
                <a:lnTo>
                  <a:pt x="955" y="365"/>
                </a:lnTo>
                <a:lnTo>
                  <a:pt x="955" y="365"/>
                </a:lnTo>
                <a:lnTo>
                  <a:pt x="955" y="359"/>
                </a:lnTo>
                <a:lnTo>
                  <a:pt x="955" y="359"/>
                </a:lnTo>
                <a:close/>
                <a:moveTo>
                  <a:pt x="911" y="411"/>
                </a:moveTo>
                <a:lnTo>
                  <a:pt x="911" y="411"/>
                </a:lnTo>
                <a:lnTo>
                  <a:pt x="917" y="409"/>
                </a:lnTo>
                <a:lnTo>
                  <a:pt x="925" y="408"/>
                </a:lnTo>
                <a:lnTo>
                  <a:pt x="932" y="404"/>
                </a:lnTo>
                <a:lnTo>
                  <a:pt x="937" y="401"/>
                </a:lnTo>
                <a:lnTo>
                  <a:pt x="943" y="396"/>
                </a:lnTo>
                <a:lnTo>
                  <a:pt x="947" y="391"/>
                </a:lnTo>
                <a:lnTo>
                  <a:pt x="950" y="385"/>
                </a:lnTo>
                <a:lnTo>
                  <a:pt x="953" y="378"/>
                </a:lnTo>
                <a:lnTo>
                  <a:pt x="1005" y="391"/>
                </a:lnTo>
                <a:lnTo>
                  <a:pt x="909" y="445"/>
                </a:lnTo>
                <a:lnTo>
                  <a:pt x="911" y="411"/>
                </a:lnTo>
                <a:close/>
                <a:moveTo>
                  <a:pt x="1021" y="396"/>
                </a:moveTo>
                <a:lnTo>
                  <a:pt x="1117" y="421"/>
                </a:lnTo>
                <a:lnTo>
                  <a:pt x="1224" y="593"/>
                </a:lnTo>
                <a:lnTo>
                  <a:pt x="1200" y="614"/>
                </a:lnTo>
                <a:lnTo>
                  <a:pt x="1145" y="612"/>
                </a:lnTo>
                <a:lnTo>
                  <a:pt x="1145" y="612"/>
                </a:lnTo>
                <a:lnTo>
                  <a:pt x="1143" y="607"/>
                </a:lnTo>
                <a:lnTo>
                  <a:pt x="1140" y="603"/>
                </a:lnTo>
                <a:lnTo>
                  <a:pt x="1140" y="603"/>
                </a:lnTo>
                <a:lnTo>
                  <a:pt x="1136" y="599"/>
                </a:lnTo>
                <a:lnTo>
                  <a:pt x="1133" y="596"/>
                </a:lnTo>
                <a:lnTo>
                  <a:pt x="1123" y="593"/>
                </a:lnTo>
                <a:lnTo>
                  <a:pt x="1115" y="593"/>
                </a:lnTo>
                <a:lnTo>
                  <a:pt x="1110" y="594"/>
                </a:lnTo>
                <a:lnTo>
                  <a:pt x="1106" y="596"/>
                </a:lnTo>
                <a:lnTo>
                  <a:pt x="1106" y="596"/>
                </a:lnTo>
                <a:lnTo>
                  <a:pt x="1102" y="599"/>
                </a:lnTo>
                <a:lnTo>
                  <a:pt x="1101" y="604"/>
                </a:lnTo>
                <a:lnTo>
                  <a:pt x="1097" y="612"/>
                </a:lnTo>
                <a:lnTo>
                  <a:pt x="976" y="611"/>
                </a:lnTo>
                <a:lnTo>
                  <a:pt x="934" y="564"/>
                </a:lnTo>
                <a:lnTo>
                  <a:pt x="934" y="564"/>
                </a:lnTo>
                <a:lnTo>
                  <a:pt x="940" y="555"/>
                </a:lnTo>
                <a:lnTo>
                  <a:pt x="942" y="546"/>
                </a:lnTo>
                <a:lnTo>
                  <a:pt x="942" y="536"/>
                </a:lnTo>
                <a:lnTo>
                  <a:pt x="940" y="531"/>
                </a:lnTo>
                <a:lnTo>
                  <a:pt x="937" y="528"/>
                </a:lnTo>
                <a:lnTo>
                  <a:pt x="937" y="528"/>
                </a:lnTo>
                <a:lnTo>
                  <a:pt x="930" y="523"/>
                </a:lnTo>
                <a:lnTo>
                  <a:pt x="922" y="520"/>
                </a:lnTo>
                <a:lnTo>
                  <a:pt x="914" y="520"/>
                </a:lnTo>
                <a:lnTo>
                  <a:pt x="906" y="523"/>
                </a:lnTo>
                <a:lnTo>
                  <a:pt x="909" y="456"/>
                </a:lnTo>
                <a:lnTo>
                  <a:pt x="1021" y="396"/>
                </a:lnTo>
                <a:close/>
                <a:moveTo>
                  <a:pt x="886" y="403"/>
                </a:moveTo>
                <a:lnTo>
                  <a:pt x="886" y="403"/>
                </a:lnTo>
                <a:lnTo>
                  <a:pt x="896" y="408"/>
                </a:lnTo>
                <a:lnTo>
                  <a:pt x="906" y="409"/>
                </a:lnTo>
                <a:lnTo>
                  <a:pt x="904" y="448"/>
                </a:lnTo>
                <a:lnTo>
                  <a:pt x="810" y="499"/>
                </a:lnTo>
                <a:lnTo>
                  <a:pt x="886" y="403"/>
                </a:lnTo>
                <a:close/>
                <a:moveTo>
                  <a:pt x="791" y="521"/>
                </a:moveTo>
                <a:lnTo>
                  <a:pt x="903" y="460"/>
                </a:lnTo>
                <a:lnTo>
                  <a:pt x="899" y="528"/>
                </a:lnTo>
                <a:lnTo>
                  <a:pt x="899" y="528"/>
                </a:lnTo>
                <a:lnTo>
                  <a:pt x="896" y="531"/>
                </a:lnTo>
                <a:lnTo>
                  <a:pt x="893" y="536"/>
                </a:lnTo>
                <a:lnTo>
                  <a:pt x="890" y="546"/>
                </a:lnTo>
                <a:lnTo>
                  <a:pt x="891" y="554"/>
                </a:lnTo>
                <a:lnTo>
                  <a:pt x="893" y="559"/>
                </a:lnTo>
                <a:lnTo>
                  <a:pt x="896" y="564"/>
                </a:lnTo>
                <a:lnTo>
                  <a:pt x="896" y="564"/>
                </a:lnTo>
                <a:lnTo>
                  <a:pt x="898" y="564"/>
                </a:lnTo>
                <a:lnTo>
                  <a:pt x="896" y="609"/>
                </a:lnTo>
                <a:lnTo>
                  <a:pt x="721" y="607"/>
                </a:lnTo>
                <a:lnTo>
                  <a:pt x="791" y="521"/>
                </a:lnTo>
                <a:close/>
                <a:moveTo>
                  <a:pt x="766" y="534"/>
                </a:moveTo>
                <a:lnTo>
                  <a:pt x="708" y="607"/>
                </a:lnTo>
                <a:lnTo>
                  <a:pt x="662" y="607"/>
                </a:lnTo>
                <a:lnTo>
                  <a:pt x="662" y="607"/>
                </a:lnTo>
                <a:lnTo>
                  <a:pt x="661" y="599"/>
                </a:lnTo>
                <a:lnTo>
                  <a:pt x="661" y="599"/>
                </a:lnTo>
                <a:lnTo>
                  <a:pt x="659" y="593"/>
                </a:lnTo>
                <a:lnTo>
                  <a:pt x="766" y="534"/>
                </a:lnTo>
                <a:close/>
                <a:moveTo>
                  <a:pt x="662" y="612"/>
                </a:moveTo>
                <a:lnTo>
                  <a:pt x="703" y="614"/>
                </a:lnTo>
                <a:lnTo>
                  <a:pt x="637" y="695"/>
                </a:lnTo>
                <a:lnTo>
                  <a:pt x="628" y="653"/>
                </a:lnTo>
                <a:lnTo>
                  <a:pt x="628" y="653"/>
                </a:lnTo>
                <a:lnTo>
                  <a:pt x="635" y="651"/>
                </a:lnTo>
                <a:lnTo>
                  <a:pt x="641" y="648"/>
                </a:lnTo>
                <a:lnTo>
                  <a:pt x="646" y="643"/>
                </a:lnTo>
                <a:lnTo>
                  <a:pt x="651" y="638"/>
                </a:lnTo>
                <a:lnTo>
                  <a:pt x="656" y="632"/>
                </a:lnTo>
                <a:lnTo>
                  <a:pt x="659" y="627"/>
                </a:lnTo>
                <a:lnTo>
                  <a:pt x="661" y="620"/>
                </a:lnTo>
                <a:lnTo>
                  <a:pt x="662" y="612"/>
                </a:lnTo>
                <a:lnTo>
                  <a:pt x="662" y="612"/>
                </a:lnTo>
                <a:close/>
                <a:moveTo>
                  <a:pt x="602" y="653"/>
                </a:moveTo>
                <a:lnTo>
                  <a:pt x="602" y="653"/>
                </a:lnTo>
                <a:lnTo>
                  <a:pt x="612" y="654"/>
                </a:lnTo>
                <a:lnTo>
                  <a:pt x="624" y="654"/>
                </a:lnTo>
                <a:lnTo>
                  <a:pt x="632" y="702"/>
                </a:lnTo>
                <a:lnTo>
                  <a:pt x="615" y="721"/>
                </a:lnTo>
                <a:lnTo>
                  <a:pt x="601" y="710"/>
                </a:lnTo>
                <a:lnTo>
                  <a:pt x="601" y="710"/>
                </a:lnTo>
                <a:lnTo>
                  <a:pt x="606" y="700"/>
                </a:lnTo>
                <a:lnTo>
                  <a:pt x="606" y="690"/>
                </a:lnTo>
                <a:lnTo>
                  <a:pt x="606" y="685"/>
                </a:lnTo>
                <a:lnTo>
                  <a:pt x="604" y="680"/>
                </a:lnTo>
                <a:lnTo>
                  <a:pt x="601" y="676"/>
                </a:lnTo>
                <a:lnTo>
                  <a:pt x="598" y="672"/>
                </a:lnTo>
                <a:lnTo>
                  <a:pt x="598" y="672"/>
                </a:lnTo>
                <a:lnTo>
                  <a:pt x="594" y="671"/>
                </a:lnTo>
                <a:lnTo>
                  <a:pt x="602" y="653"/>
                </a:lnTo>
                <a:close/>
                <a:moveTo>
                  <a:pt x="568" y="723"/>
                </a:moveTo>
                <a:lnTo>
                  <a:pt x="568" y="723"/>
                </a:lnTo>
                <a:lnTo>
                  <a:pt x="576" y="724"/>
                </a:lnTo>
                <a:lnTo>
                  <a:pt x="585" y="723"/>
                </a:lnTo>
                <a:lnTo>
                  <a:pt x="593" y="718"/>
                </a:lnTo>
                <a:lnTo>
                  <a:pt x="599" y="711"/>
                </a:lnTo>
                <a:lnTo>
                  <a:pt x="614" y="723"/>
                </a:lnTo>
                <a:lnTo>
                  <a:pt x="520" y="840"/>
                </a:lnTo>
                <a:lnTo>
                  <a:pt x="515" y="836"/>
                </a:lnTo>
                <a:lnTo>
                  <a:pt x="568" y="723"/>
                </a:lnTo>
                <a:close/>
                <a:moveTo>
                  <a:pt x="515" y="838"/>
                </a:moveTo>
                <a:lnTo>
                  <a:pt x="520" y="841"/>
                </a:lnTo>
                <a:lnTo>
                  <a:pt x="505" y="858"/>
                </a:lnTo>
                <a:lnTo>
                  <a:pt x="515" y="838"/>
                </a:lnTo>
                <a:close/>
                <a:moveTo>
                  <a:pt x="484" y="900"/>
                </a:moveTo>
                <a:lnTo>
                  <a:pt x="528" y="846"/>
                </a:lnTo>
                <a:lnTo>
                  <a:pt x="675" y="931"/>
                </a:lnTo>
                <a:lnTo>
                  <a:pt x="692" y="1022"/>
                </a:lnTo>
                <a:lnTo>
                  <a:pt x="692" y="1022"/>
                </a:lnTo>
                <a:lnTo>
                  <a:pt x="684" y="1022"/>
                </a:lnTo>
                <a:lnTo>
                  <a:pt x="677" y="1025"/>
                </a:lnTo>
                <a:lnTo>
                  <a:pt x="677" y="1025"/>
                </a:lnTo>
                <a:lnTo>
                  <a:pt x="671" y="1028"/>
                </a:lnTo>
                <a:lnTo>
                  <a:pt x="666" y="1033"/>
                </a:lnTo>
                <a:lnTo>
                  <a:pt x="661" y="1039"/>
                </a:lnTo>
                <a:lnTo>
                  <a:pt x="658" y="1046"/>
                </a:lnTo>
                <a:lnTo>
                  <a:pt x="656" y="1052"/>
                </a:lnTo>
                <a:lnTo>
                  <a:pt x="656" y="1059"/>
                </a:lnTo>
                <a:lnTo>
                  <a:pt x="658" y="1065"/>
                </a:lnTo>
                <a:lnTo>
                  <a:pt x="659" y="1074"/>
                </a:lnTo>
                <a:lnTo>
                  <a:pt x="659" y="1074"/>
                </a:lnTo>
                <a:lnTo>
                  <a:pt x="664" y="1078"/>
                </a:lnTo>
                <a:lnTo>
                  <a:pt x="667" y="1083"/>
                </a:lnTo>
                <a:lnTo>
                  <a:pt x="674" y="1088"/>
                </a:lnTo>
                <a:lnTo>
                  <a:pt x="680" y="1091"/>
                </a:lnTo>
                <a:lnTo>
                  <a:pt x="667" y="1143"/>
                </a:lnTo>
                <a:lnTo>
                  <a:pt x="604" y="1143"/>
                </a:lnTo>
                <a:lnTo>
                  <a:pt x="505" y="1104"/>
                </a:lnTo>
                <a:lnTo>
                  <a:pt x="505" y="1104"/>
                </a:lnTo>
                <a:lnTo>
                  <a:pt x="507" y="1095"/>
                </a:lnTo>
                <a:lnTo>
                  <a:pt x="505" y="1085"/>
                </a:lnTo>
                <a:lnTo>
                  <a:pt x="499" y="1077"/>
                </a:lnTo>
                <a:lnTo>
                  <a:pt x="495" y="1074"/>
                </a:lnTo>
                <a:lnTo>
                  <a:pt x="490" y="1072"/>
                </a:lnTo>
                <a:lnTo>
                  <a:pt x="490" y="1072"/>
                </a:lnTo>
                <a:lnTo>
                  <a:pt x="487" y="1070"/>
                </a:lnTo>
                <a:lnTo>
                  <a:pt x="482" y="1070"/>
                </a:lnTo>
                <a:lnTo>
                  <a:pt x="477" y="1070"/>
                </a:lnTo>
                <a:lnTo>
                  <a:pt x="473" y="1072"/>
                </a:lnTo>
                <a:lnTo>
                  <a:pt x="464" y="1078"/>
                </a:lnTo>
                <a:lnTo>
                  <a:pt x="461" y="1083"/>
                </a:lnTo>
                <a:lnTo>
                  <a:pt x="458" y="1088"/>
                </a:lnTo>
                <a:lnTo>
                  <a:pt x="458" y="1088"/>
                </a:lnTo>
                <a:lnTo>
                  <a:pt x="456" y="1095"/>
                </a:lnTo>
                <a:lnTo>
                  <a:pt x="456" y="1100"/>
                </a:lnTo>
                <a:lnTo>
                  <a:pt x="458" y="1109"/>
                </a:lnTo>
                <a:lnTo>
                  <a:pt x="460" y="1114"/>
                </a:lnTo>
                <a:lnTo>
                  <a:pt x="463" y="1117"/>
                </a:lnTo>
                <a:lnTo>
                  <a:pt x="468" y="1121"/>
                </a:lnTo>
                <a:lnTo>
                  <a:pt x="471" y="1124"/>
                </a:lnTo>
                <a:lnTo>
                  <a:pt x="471" y="1124"/>
                </a:lnTo>
                <a:lnTo>
                  <a:pt x="476" y="1124"/>
                </a:lnTo>
                <a:lnTo>
                  <a:pt x="481" y="1124"/>
                </a:lnTo>
                <a:lnTo>
                  <a:pt x="490" y="1122"/>
                </a:lnTo>
                <a:lnTo>
                  <a:pt x="499" y="1116"/>
                </a:lnTo>
                <a:lnTo>
                  <a:pt x="503" y="1106"/>
                </a:lnTo>
                <a:lnTo>
                  <a:pt x="599" y="1143"/>
                </a:lnTo>
                <a:lnTo>
                  <a:pt x="369" y="1143"/>
                </a:lnTo>
                <a:lnTo>
                  <a:pt x="484" y="900"/>
                </a:lnTo>
                <a:close/>
                <a:moveTo>
                  <a:pt x="455" y="937"/>
                </a:moveTo>
                <a:lnTo>
                  <a:pt x="357" y="1143"/>
                </a:lnTo>
                <a:lnTo>
                  <a:pt x="325" y="1143"/>
                </a:lnTo>
                <a:lnTo>
                  <a:pt x="325" y="1143"/>
                </a:lnTo>
                <a:lnTo>
                  <a:pt x="323" y="1135"/>
                </a:lnTo>
                <a:lnTo>
                  <a:pt x="320" y="1127"/>
                </a:lnTo>
                <a:lnTo>
                  <a:pt x="317" y="1121"/>
                </a:lnTo>
                <a:lnTo>
                  <a:pt x="312" y="1114"/>
                </a:lnTo>
                <a:lnTo>
                  <a:pt x="455" y="937"/>
                </a:lnTo>
                <a:close/>
                <a:moveTo>
                  <a:pt x="325" y="1148"/>
                </a:moveTo>
                <a:lnTo>
                  <a:pt x="354" y="1148"/>
                </a:lnTo>
                <a:lnTo>
                  <a:pt x="333" y="1192"/>
                </a:lnTo>
                <a:lnTo>
                  <a:pt x="302" y="1184"/>
                </a:lnTo>
                <a:lnTo>
                  <a:pt x="302" y="1184"/>
                </a:lnTo>
                <a:lnTo>
                  <a:pt x="310" y="1177"/>
                </a:lnTo>
                <a:lnTo>
                  <a:pt x="318" y="1169"/>
                </a:lnTo>
                <a:lnTo>
                  <a:pt x="322" y="1160"/>
                </a:lnTo>
                <a:lnTo>
                  <a:pt x="325" y="1148"/>
                </a:lnTo>
                <a:lnTo>
                  <a:pt x="325" y="1148"/>
                </a:lnTo>
                <a:close/>
                <a:moveTo>
                  <a:pt x="283" y="1190"/>
                </a:moveTo>
                <a:lnTo>
                  <a:pt x="283" y="1190"/>
                </a:lnTo>
                <a:lnTo>
                  <a:pt x="291" y="1189"/>
                </a:lnTo>
                <a:lnTo>
                  <a:pt x="299" y="1186"/>
                </a:lnTo>
                <a:lnTo>
                  <a:pt x="333" y="1195"/>
                </a:lnTo>
                <a:lnTo>
                  <a:pt x="276" y="1312"/>
                </a:lnTo>
                <a:lnTo>
                  <a:pt x="283" y="1190"/>
                </a:lnTo>
                <a:close/>
                <a:moveTo>
                  <a:pt x="275" y="1341"/>
                </a:moveTo>
                <a:lnTo>
                  <a:pt x="283" y="1324"/>
                </a:lnTo>
                <a:lnTo>
                  <a:pt x="611" y="1384"/>
                </a:lnTo>
                <a:lnTo>
                  <a:pt x="604" y="1411"/>
                </a:lnTo>
                <a:lnTo>
                  <a:pt x="266" y="1493"/>
                </a:lnTo>
                <a:lnTo>
                  <a:pt x="275" y="1341"/>
                </a:lnTo>
                <a:close/>
                <a:moveTo>
                  <a:pt x="266" y="1499"/>
                </a:moveTo>
                <a:lnTo>
                  <a:pt x="602" y="1418"/>
                </a:lnTo>
                <a:lnTo>
                  <a:pt x="601" y="1429"/>
                </a:lnTo>
                <a:lnTo>
                  <a:pt x="551" y="1481"/>
                </a:lnTo>
                <a:lnTo>
                  <a:pt x="536" y="1480"/>
                </a:lnTo>
                <a:lnTo>
                  <a:pt x="536" y="1480"/>
                </a:lnTo>
                <a:lnTo>
                  <a:pt x="534" y="1470"/>
                </a:lnTo>
                <a:lnTo>
                  <a:pt x="531" y="1462"/>
                </a:lnTo>
                <a:lnTo>
                  <a:pt x="523" y="1455"/>
                </a:lnTo>
                <a:lnTo>
                  <a:pt x="520" y="1454"/>
                </a:lnTo>
                <a:lnTo>
                  <a:pt x="515" y="1452"/>
                </a:lnTo>
                <a:lnTo>
                  <a:pt x="515" y="1452"/>
                </a:lnTo>
                <a:lnTo>
                  <a:pt x="510" y="1452"/>
                </a:lnTo>
                <a:lnTo>
                  <a:pt x="505" y="1454"/>
                </a:lnTo>
                <a:lnTo>
                  <a:pt x="495" y="1457"/>
                </a:lnTo>
                <a:lnTo>
                  <a:pt x="490" y="1465"/>
                </a:lnTo>
                <a:lnTo>
                  <a:pt x="487" y="1470"/>
                </a:lnTo>
                <a:lnTo>
                  <a:pt x="487" y="1475"/>
                </a:lnTo>
                <a:lnTo>
                  <a:pt x="487" y="1475"/>
                </a:lnTo>
                <a:lnTo>
                  <a:pt x="487" y="1480"/>
                </a:lnTo>
                <a:lnTo>
                  <a:pt x="487" y="1484"/>
                </a:lnTo>
                <a:lnTo>
                  <a:pt x="492" y="1494"/>
                </a:lnTo>
                <a:lnTo>
                  <a:pt x="500" y="1499"/>
                </a:lnTo>
                <a:lnTo>
                  <a:pt x="503" y="1502"/>
                </a:lnTo>
                <a:lnTo>
                  <a:pt x="508" y="1502"/>
                </a:lnTo>
                <a:lnTo>
                  <a:pt x="508" y="1502"/>
                </a:lnTo>
                <a:lnTo>
                  <a:pt x="513" y="1502"/>
                </a:lnTo>
                <a:lnTo>
                  <a:pt x="518" y="1501"/>
                </a:lnTo>
                <a:lnTo>
                  <a:pt x="526" y="1497"/>
                </a:lnTo>
                <a:lnTo>
                  <a:pt x="533" y="1489"/>
                </a:lnTo>
                <a:lnTo>
                  <a:pt x="536" y="1481"/>
                </a:lnTo>
                <a:lnTo>
                  <a:pt x="551" y="1483"/>
                </a:lnTo>
                <a:lnTo>
                  <a:pt x="447" y="1592"/>
                </a:lnTo>
                <a:lnTo>
                  <a:pt x="344" y="1590"/>
                </a:lnTo>
                <a:lnTo>
                  <a:pt x="344" y="1590"/>
                </a:lnTo>
                <a:lnTo>
                  <a:pt x="343" y="1579"/>
                </a:lnTo>
                <a:lnTo>
                  <a:pt x="338" y="1570"/>
                </a:lnTo>
                <a:lnTo>
                  <a:pt x="330" y="1564"/>
                </a:lnTo>
                <a:lnTo>
                  <a:pt x="327" y="1562"/>
                </a:lnTo>
                <a:lnTo>
                  <a:pt x="322" y="1561"/>
                </a:lnTo>
                <a:lnTo>
                  <a:pt x="322" y="1561"/>
                </a:lnTo>
                <a:lnTo>
                  <a:pt x="317" y="1562"/>
                </a:lnTo>
                <a:lnTo>
                  <a:pt x="312" y="1564"/>
                </a:lnTo>
                <a:lnTo>
                  <a:pt x="307" y="1566"/>
                </a:lnTo>
                <a:lnTo>
                  <a:pt x="304" y="1569"/>
                </a:lnTo>
                <a:lnTo>
                  <a:pt x="301" y="1574"/>
                </a:lnTo>
                <a:lnTo>
                  <a:pt x="297" y="1579"/>
                </a:lnTo>
                <a:lnTo>
                  <a:pt x="296" y="1583"/>
                </a:lnTo>
                <a:lnTo>
                  <a:pt x="296" y="1590"/>
                </a:lnTo>
                <a:lnTo>
                  <a:pt x="296" y="1590"/>
                </a:lnTo>
                <a:lnTo>
                  <a:pt x="296" y="1595"/>
                </a:lnTo>
                <a:lnTo>
                  <a:pt x="297" y="1601"/>
                </a:lnTo>
                <a:lnTo>
                  <a:pt x="299" y="1606"/>
                </a:lnTo>
                <a:lnTo>
                  <a:pt x="302" y="1611"/>
                </a:lnTo>
                <a:lnTo>
                  <a:pt x="305" y="1614"/>
                </a:lnTo>
                <a:lnTo>
                  <a:pt x="310" y="1616"/>
                </a:lnTo>
                <a:lnTo>
                  <a:pt x="315" y="1618"/>
                </a:lnTo>
                <a:lnTo>
                  <a:pt x="320" y="1619"/>
                </a:lnTo>
                <a:lnTo>
                  <a:pt x="320" y="1619"/>
                </a:lnTo>
                <a:lnTo>
                  <a:pt x="325" y="1618"/>
                </a:lnTo>
                <a:lnTo>
                  <a:pt x="330" y="1616"/>
                </a:lnTo>
                <a:lnTo>
                  <a:pt x="338" y="1611"/>
                </a:lnTo>
                <a:lnTo>
                  <a:pt x="343" y="1601"/>
                </a:lnTo>
                <a:lnTo>
                  <a:pt x="344" y="1592"/>
                </a:lnTo>
                <a:lnTo>
                  <a:pt x="445" y="1593"/>
                </a:lnTo>
                <a:lnTo>
                  <a:pt x="275" y="1774"/>
                </a:lnTo>
                <a:lnTo>
                  <a:pt x="275" y="1774"/>
                </a:lnTo>
                <a:lnTo>
                  <a:pt x="265" y="1767"/>
                </a:lnTo>
                <a:lnTo>
                  <a:pt x="254" y="1764"/>
                </a:lnTo>
                <a:lnTo>
                  <a:pt x="266" y="1499"/>
                </a:lnTo>
                <a:close/>
                <a:moveTo>
                  <a:pt x="263" y="1367"/>
                </a:moveTo>
                <a:lnTo>
                  <a:pt x="255" y="1496"/>
                </a:lnTo>
                <a:lnTo>
                  <a:pt x="229" y="1502"/>
                </a:lnTo>
                <a:lnTo>
                  <a:pt x="229" y="1502"/>
                </a:lnTo>
                <a:lnTo>
                  <a:pt x="226" y="1494"/>
                </a:lnTo>
                <a:lnTo>
                  <a:pt x="221" y="1488"/>
                </a:lnTo>
                <a:lnTo>
                  <a:pt x="216" y="1483"/>
                </a:lnTo>
                <a:lnTo>
                  <a:pt x="210" y="1478"/>
                </a:lnTo>
                <a:lnTo>
                  <a:pt x="263" y="1367"/>
                </a:lnTo>
                <a:close/>
                <a:moveTo>
                  <a:pt x="200" y="1558"/>
                </a:moveTo>
                <a:lnTo>
                  <a:pt x="200" y="1558"/>
                </a:lnTo>
                <a:lnTo>
                  <a:pt x="206" y="1554"/>
                </a:lnTo>
                <a:lnTo>
                  <a:pt x="215" y="1551"/>
                </a:lnTo>
                <a:lnTo>
                  <a:pt x="219" y="1545"/>
                </a:lnTo>
                <a:lnTo>
                  <a:pt x="224" y="1538"/>
                </a:lnTo>
                <a:lnTo>
                  <a:pt x="228" y="1532"/>
                </a:lnTo>
                <a:lnTo>
                  <a:pt x="229" y="1523"/>
                </a:lnTo>
                <a:lnTo>
                  <a:pt x="231" y="1515"/>
                </a:lnTo>
                <a:lnTo>
                  <a:pt x="231" y="1507"/>
                </a:lnTo>
                <a:lnTo>
                  <a:pt x="255" y="1501"/>
                </a:lnTo>
                <a:lnTo>
                  <a:pt x="242" y="1762"/>
                </a:lnTo>
                <a:lnTo>
                  <a:pt x="242" y="1762"/>
                </a:lnTo>
                <a:lnTo>
                  <a:pt x="237" y="1764"/>
                </a:lnTo>
                <a:lnTo>
                  <a:pt x="200" y="1558"/>
                </a:lnTo>
                <a:close/>
                <a:moveTo>
                  <a:pt x="236" y="2103"/>
                </a:moveTo>
                <a:lnTo>
                  <a:pt x="237" y="2054"/>
                </a:lnTo>
                <a:lnTo>
                  <a:pt x="278" y="2045"/>
                </a:lnTo>
                <a:lnTo>
                  <a:pt x="294" y="2124"/>
                </a:lnTo>
                <a:lnTo>
                  <a:pt x="294" y="2124"/>
                </a:lnTo>
                <a:lnTo>
                  <a:pt x="288" y="2128"/>
                </a:lnTo>
                <a:lnTo>
                  <a:pt x="281" y="2131"/>
                </a:lnTo>
                <a:lnTo>
                  <a:pt x="271" y="2139"/>
                </a:lnTo>
                <a:lnTo>
                  <a:pt x="271" y="2139"/>
                </a:lnTo>
                <a:lnTo>
                  <a:pt x="270" y="2132"/>
                </a:lnTo>
                <a:lnTo>
                  <a:pt x="266" y="2126"/>
                </a:lnTo>
                <a:lnTo>
                  <a:pt x="263" y="2121"/>
                </a:lnTo>
                <a:lnTo>
                  <a:pt x="258" y="2116"/>
                </a:lnTo>
                <a:lnTo>
                  <a:pt x="254" y="2111"/>
                </a:lnTo>
                <a:lnTo>
                  <a:pt x="249" y="2108"/>
                </a:lnTo>
                <a:lnTo>
                  <a:pt x="242" y="2105"/>
                </a:lnTo>
                <a:lnTo>
                  <a:pt x="236" y="2103"/>
                </a:lnTo>
                <a:lnTo>
                  <a:pt x="236" y="2103"/>
                </a:lnTo>
                <a:close/>
                <a:moveTo>
                  <a:pt x="257" y="2181"/>
                </a:moveTo>
                <a:lnTo>
                  <a:pt x="257" y="2181"/>
                </a:lnTo>
                <a:lnTo>
                  <a:pt x="263" y="2175"/>
                </a:lnTo>
                <a:lnTo>
                  <a:pt x="263" y="2175"/>
                </a:lnTo>
                <a:lnTo>
                  <a:pt x="263" y="2178"/>
                </a:lnTo>
                <a:lnTo>
                  <a:pt x="263" y="2178"/>
                </a:lnTo>
                <a:lnTo>
                  <a:pt x="266" y="2186"/>
                </a:lnTo>
                <a:lnTo>
                  <a:pt x="270" y="2193"/>
                </a:lnTo>
                <a:lnTo>
                  <a:pt x="275" y="2199"/>
                </a:lnTo>
                <a:lnTo>
                  <a:pt x="281" y="2204"/>
                </a:lnTo>
                <a:lnTo>
                  <a:pt x="288" y="2207"/>
                </a:lnTo>
                <a:lnTo>
                  <a:pt x="294" y="2210"/>
                </a:lnTo>
                <a:lnTo>
                  <a:pt x="302" y="2212"/>
                </a:lnTo>
                <a:lnTo>
                  <a:pt x="310" y="2212"/>
                </a:lnTo>
                <a:lnTo>
                  <a:pt x="323" y="2285"/>
                </a:lnTo>
                <a:lnTo>
                  <a:pt x="257" y="2181"/>
                </a:lnTo>
                <a:close/>
                <a:moveTo>
                  <a:pt x="320" y="2210"/>
                </a:moveTo>
                <a:lnTo>
                  <a:pt x="320" y="2210"/>
                </a:lnTo>
                <a:lnTo>
                  <a:pt x="330" y="2206"/>
                </a:lnTo>
                <a:lnTo>
                  <a:pt x="338" y="2201"/>
                </a:lnTo>
                <a:lnTo>
                  <a:pt x="414" y="2275"/>
                </a:lnTo>
                <a:lnTo>
                  <a:pt x="406" y="2279"/>
                </a:lnTo>
                <a:lnTo>
                  <a:pt x="406" y="2279"/>
                </a:lnTo>
                <a:lnTo>
                  <a:pt x="400" y="2269"/>
                </a:lnTo>
                <a:lnTo>
                  <a:pt x="391" y="2262"/>
                </a:lnTo>
                <a:lnTo>
                  <a:pt x="387" y="2261"/>
                </a:lnTo>
                <a:lnTo>
                  <a:pt x="382" y="2261"/>
                </a:lnTo>
                <a:lnTo>
                  <a:pt x="377" y="2261"/>
                </a:lnTo>
                <a:lnTo>
                  <a:pt x="372" y="2262"/>
                </a:lnTo>
                <a:lnTo>
                  <a:pt x="372" y="2262"/>
                </a:lnTo>
                <a:lnTo>
                  <a:pt x="367" y="2264"/>
                </a:lnTo>
                <a:lnTo>
                  <a:pt x="364" y="2267"/>
                </a:lnTo>
                <a:lnTo>
                  <a:pt x="361" y="2272"/>
                </a:lnTo>
                <a:lnTo>
                  <a:pt x="359" y="2277"/>
                </a:lnTo>
                <a:lnTo>
                  <a:pt x="359" y="2282"/>
                </a:lnTo>
                <a:lnTo>
                  <a:pt x="359" y="2288"/>
                </a:lnTo>
                <a:lnTo>
                  <a:pt x="359" y="2295"/>
                </a:lnTo>
                <a:lnTo>
                  <a:pt x="362" y="2300"/>
                </a:lnTo>
                <a:lnTo>
                  <a:pt x="362" y="2300"/>
                </a:lnTo>
                <a:lnTo>
                  <a:pt x="365" y="2306"/>
                </a:lnTo>
                <a:lnTo>
                  <a:pt x="369" y="2311"/>
                </a:lnTo>
                <a:lnTo>
                  <a:pt x="374" y="2314"/>
                </a:lnTo>
                <a:lnTo>
                  <a:pt x="377" y="2318"/>
                </a:lnTo>
                <a:lnTo>
                  <a:pt x="382" y="2319"/>
                </a:lnTo>
                <a:lnTo>
                  <a:pt x="388" y="2319"/>
                </a:lnTo>
                <a:lnTo>
                  <a:pt x="393" y="2319"/>
                </a:lnTo>
                <a:lnTo>
                  <a:pt x="398" y="2318"/>
                </a:lnTo>
                <a:lnTo>
                  <a:pt x="398" y="2318"/>
                </a:lnTo>
                <a:lnTo>
                  <a:pt x="401" y="2314"/>
                </a:lnTo>
                <a:lnTo>
                  <a:pt x="404" y="2311"/>
                </a:lnTo>
                <a:lnTo>
                  <a:pt x="408" y="2308"/>
                </a:lnTo>
                <a:lnTo>
                  <a:pt x="409" y="2303"/>
                </a:lnTo>
                <a:lnTo>
                  <a:pt x="409" y="2292"/>
                </a:lnTo>
                <a:lnTo>
                  <a:pt x="408" y="2280"/>
                </a:lnTo>
                <a:lnTo>
                  <a:pt x="416" y="2277"/>
                </a:lnTo>
                <a:lnTo>
                  <a:pt x="521" y="2379"/>
                </a:lnTo>
                <a:lnTo>
                  <a:pt x="421" y="2436"/>
                </a:lnTo>
                <a:lnTo>
                  <a:pt x="338" y="2308"/>
                </a:lnTo>
                <a:lnTo>
                  <a:pt x="320" y="2210"/>
                </a:lnTo>
                <a:close/>
                <a:moveTo>
                  <a:pt x="365" y="2457"/>
                </a:moveTo>
                <a:lnTo>
                  <a:pt x="344" y="2337"/>
                </a:lnTo>
                <a:lnTo>
                  <a:pt x="413" y="2441"/>
                </a:lnTo>
                <a:lnTo>
                  <a:pt x="382" y="2459"/>
                </a:lnTo>
                <a:lnTo>
                  <a:pt x="382" y="2459"/>
                </a:lnTo>
                <a:lnTo>
                  <a:pt x="374" y="2457"/>
                </a:lnTo>
                <a:lnTo>
                  <a:pt x="365" y="2457"/>
                </a:lnTo>
                <a:lnTo>
                  <a:pt x="365" y="2457"/>
                </a:lnTo>
                <a:close/>
                <a:moveTo>
                  <a:pt x="404" y="2529"/>
                </a:moveTo>
                <a:lnTo>
                  <a:pt x="404" y="2529"/>
                </a:lnTo>
                <a:lnTo>
                  <a:pt x="409" y="2521"/>
                </a:lnTo>
                <a:lnTo>
                  <a:pt x="413" y="2511"/>
                </a:lnTo>
                <a:lnTo>
                  <a:pt x="414" y="2501"/>
                </a:lnTo>
                <a:lnTo>
                  <a:pt x="413" y="2491"/>
                </a:lnTo>
                <a:lnTo>
                  <a:pt x="413" y="2491"/>
                </a:lnTo>
                <a:lnTo>
                  <a:pt x="409" y="2480"/>
                </a:lnTo>
                <a:lnTo>
                  <a:pt x="403" y="2472"/>
                </a:lnTo>
                <a:lnTo>
                  <a:pt x="395" y="2465"/>
                </a:lnTo>
                <a:lnTo>
                  <a:pt x="385" y="2461"/>
                </a:lnTo>
                <a:lnTo>
                  <a:pt x="413" y="2444"/>
                </a:lnTo>
                <a:lnTo>
                  <a:pt x="490" y="2561"/>
                </a:lnTo>
                <a:lnTo>
                  <a:pt x="461" y="2582"/>
                </a:lnTo>
                <a:lnTo>
                  <a:pt x="404" y="2529"/>
                </a:lnTo>
                <a:close/>
                <a:moveTo>
                  <a:pt x="463" y="2584"/>
                </a:moveTo>
                <a:lnTo>
                  <a:pt x="492" y="2564"/>
                </a:lnTo>
                <a:lnTo>
                  <a:pt x="570" y="2686"/>
                </a:lnTo>
                <a:lnTo>
                  <a:pt x="463" y="2584"/>
                </a:lnTo>
                <a:close/>
                <a:moveTo>
                  <a:pt x="637" y="2767"/>
                </a:moveTo>
                <a:lnTo>
                  <a:pt x="630" y="2758"/>
                </a:lnTo>
                <a:lnTo>
                  <a:pt x="640" y="2766"/>
                </a:lnTo>
                <a:lnTo>
                  <a:pt x="640" y="2766"/>
                </a:lnTo>
                <a:lnTo>
                  <a:pt x="637" y="2767"/>
                </a:lnTo>
                <a:lnTo>
                  <a:pt x="637" y="2767"/>
                </a:lnTo>
                <a:close/>
                <a:moveTo>
                  <a:pt x="604" y="2717"/>
                </a:moveTo>
                <a:lnTo>
                  <a:pt x="500" y="2558"/>
                </a:lnTo>
                <a:lnTo>
                  <a:pt x="620" y="2475"/>
                </a:lnTo>
                <a:lnTo>
                  <a:pt x="690" y="2543"/>
                </a:lnTo>
                <a:lnTo>
                  <a:pt x="690" y="2543"/>
                </a:lnTo>
                <a:lnTo>
                  <a:pt x="684" y="2545"/>
                </a:lnTo>
                <a:lnTo>
                  <a:pt x="679" y="2548"/>
                </a:lnTo>
                <a:lnTo>
                  <a:pt x="679" y="2548"/>
                </a:lnTo>
                <a:lnTo>
                  <a:pt x="674" y="2551"/>
                </a:lnTo>
                <a:lnTo>
                  <a:pt x="672" y="2556"/>
                </a:lnTo>
                <a:lnTo>
                  <a:pt x="671" y="2561"/>
                </a:lnTo>
                <a:lnTo>
                  <a:pt x="669" y="2566"/>
                </a:lnTo>
                <a:lnTo>
                  <a:pt x="669" y="2571"/>
                </a:lnTo>
                <a:lnTo>
                  <a:pt x="671" y="2576"/>
                </a:lnTo>
                <a:lnTo>
                  <a:pt x="674" y="2581"/>
                </a:lnTo>
                <a:lnTo>
                  <a:pt x="677" y="2586"/>
                </a:lnTo>
                <a:lnTo>
                  <a:pt x="677" y="2586"/>
                </a:lnTo>
                <a:lnTo>
                  <a:pt x="680" y="2590"/>
                </a:lnTo>
                <a:lnTo>
                  <a:pt x="685" y="2594"/>
                </a:lnTo>
                <a:lnTo>
                  <a:pt x="695" y="2597"/>
                </a:lnTo>
                <a:lnTo>
                  <a:pt x="700" y="2597"/>
                </a:lnTo>
                <a:lnTo>
                  <a:pt x="705" y="2597"/>
                </a:lnTo>
                <a:lnTo>
                  <a:pt x="710" y="2594"/>
                </a:lnTo>
                <a:lnTo>
                  <a:pt x="714" y="2592"/>
                </a:lnTo>
                <a:lnTo>
                  <a:pt x="714" y="2592"/>
                </a:lnTo>
                <a:lnTo>
                  <a:pt x="718" y="2587"/>
                </a:lnTo>
                <a:lnTo>
                  <a:pt x="719" y="2584"/>
                </a:lnTo>
                <a:lnTo>
                  <a:pt x="721" y="2579"/>
                </a:lnTo>
                <a:lnTo>
                  <a:pt x="721" y="2574"/>
                </a:lnTo>
                <a:lnTo>
                  <a:pt x="736" y="2587"/>
                </a:lnTo>
                <a:lnTo>
                  <a:pt x="783" y="2664"/>
                </a:lnTo>
                <a:lnTo>
                  <a:pt x="666" y="2776"/>
                </a:lnTo>
                <a:lnTo>
                  <a:pt x="604" y="2717"/>
                </a:lnTo>
                <a:close/>
                <a:moveTo>
                  <a:pt x="784" y="2665"/>
                </a:moveTo>
                <a:lnTo>
                  <a:pt x="891" y="2834"/>
                </a:lnTo>
                <a:lnTo>
                  <a:pt x="891" y="2834"/>
                </a:lnTo>
                <a:lnTo>
                  <a:pt x="883" y="2841"/>
                </a:lnTo>
                <a:lnTo>
                  <a:pt x="878" y="2849"/>
                </a:lnTo>
                <a:lnTo>
                  <a:pt x="873" y="2860"/>
                </a:lnTo>
                <a:lnTo>
                  <a:pt x="872" y="2870"/>
                </a:lnTo>
                <a:lnTo>
                  <a:pt x="872" y="2870"/>
                </a:lnTo>
                <a:lnTo>
                  <a:pt x="873" y="2878"/>
                </a:lnTo>
                <a:lnTo>
                  <a:pt x="875" y="2884"/>
                </a:lnTo>
                <a:lnTo>
                  <a:pt x="877" y="2891"/>
                </a:lnTo>
                <a:lnTo>
                  <a:pt x="882" y="2897"/>
                </a:lnTo>
                <a:lnTo>
                  <a:pt x="835" y="2935"/>
                </a:lnTo>
                <a:lnTo>
                  <a:pt x="667" y="2777"/>
                </a:lnTo>
                <a:lnTo>
                  <a:pt x="784" y="2665"/>
                </a:lnTo>
                <a:close/>
                <a:moveTo>
                  <a:pt x="774" y="2943"/>
                </a:moveTo>
                <a:lnTo>
                  <a:pt x="774" y="2943"/>
                </a:lnTo>
                <a:lnTo>
                  <a:pt x="763" y="2945"/>
                </a:lnTo>
                <a:lnTo>
                  <a:pt x="753" y="2948"/>
                </a:lnTo>
                <a:lnTo>
                  <a:pt x="669" y="2818"/>
                </a:lnTo>
                <a:lnTo>
                  <a:pt x="669" y="2818"/>
                </a:lnTo>
                <a:lnTo>
                  <a:pt x="671" y="2816"/>
                </a:lnTo>
                <a:lnTo>
                  <a:pt x="671" y="2816"/>
                </a:lnTo>
                <a:lnTo>
                  <a:pt x="675" y="2810"/>
                </a:lnTo>
                <a:lnTo>
                  <a:pt x="677" y="2802"/>
                </a:lnTo>
                <a:lnTo>
                  <a:pt x="825" y="2943"/>
                </a:lnTo>
                <a:lnTo>
                  <a:pt x="807" y="2958"/>
                </a:lnTo>
                <a:lnTo>
                  <a:pt x="807" y="2958"/>
                </a:lnTo>
                <a:lnTo>
                  <a:pt x="800" y="2953"/>
                </a:lnTo>
                <a:lnTo>
                  <a:pt x="792" y="2948"/>
                </a:lnTo>
                <a:lnTo>
                  <a:pt x="783" y="2945"/>
                </a:lnTo>
                <a:lnTo>
                  <a:pt x="774" y="2943"/>
                </a:lnTo>
                <a:lnTo>
                  <a:pt x="774" y="2943"/>
                </a:lnTo>
                <a:close/>
                <a:moveTo>
                  <a:pt x="818" y="3000"/>
                </a:moveTo>
                <a:lnTo>
                  <a:pt x="818" y="3000"/>
                </a:lnTo>
                <a:lnTo>
                  <a:pt x="818" y="2988"/>
                </a:lnTo>
                <a:lnTo>
                  <a:pt x="818" y="2988"/>
                </a:lnTo>
                <a:lnTo>
                  <a:pt x="818" y="2982"/>
                </a:lnTo>
                <a:lnTo>
                  <a:pt x="817" y="2974"/>
                </a:lnTo>
                <a:lnTo>
                  <a:pt x="813" y="2969"/>
                </a:lnTo>
                <a:lnTo>
                  <a:pt x="810" y="2962"/>
                </a:lnTo>
                <a:lnTo>
                  <a:pt x="830" y="2946"/>
                </a:lnTo>
                <a:lnTo>
                  <a:pt x="932" y="3044"/>
                </a:lnTo>
                <a:lnTo>
                  <a:pt x="818" y="3000"/>
                </a:lnTo>
                <a:close/>
                <a:moveTo>
                  <a:pt x="981" y="3057"/>
                </a:moveTo>
                <a:lnTo>
                  <a:pt x="981" y="3057"/>
                </a:lnTo>
                <a:lnTo>
                  <a:pt x="979" y="3061"/>
                </a:lnTo>
                <a:lnTo>
                  <a:pt x="958" y="3053"/>
                </a:lnTo>
                <a:lnTo>
                  <a:pt x="838" y="2940"/>
                </a:lnTo>
                <a:lnTo>
                  <a:pt x="885" y="2901"/>
                </a:lnTo>
                <a:lnTo>
                  <a:pt x="885" y="2901"/>
                </a:lnTo>
                <a:lnTo>
                  <a:pt x="891" y="2907"/>
                </a:lnTo>
                <a:lnTo>
                  <a:pt x="899" y="2912"/>
                </a:lnTo>
                <a:lnTo>
                  <a:pt x="908" y="2914"/>
                </a:lnTo>
                <a:lnTo>
                  <a:pt x="917" y="2915"/>
                </a:lnTo>
                <a:lnTo>
                  <a:pt x="917" y="2915"/>
                </a:lnTo>
                <a:lnTo>
                  <a:pt x="924" y="2915"/>
                </a:lnTo>
                <a:lnTo>
                  <a:pt x="932" y="2914"/>
                </a:lnTo>
                <a:lnTo>
                  <a:pt x="938" y="2910"/>
                </a:lnTo>
                <a:lnTo>
                  <a:pt x="943" y="2907"/>
                </a:lnTo>
                <a:lnTo>
                  <a:pt x="948" y="2902"/>
                </a:lnTo>
                <a:lnTo>
                  <a:pt x="953" y="2897"/>
                </a:lnTo>
                <a:lnTo>
                  <a:pt x="956" y="2893"/>
                </a:lnTo>
                <a:lnTo>
                  <a:pt x="959" y="2886"/>
                </a:lnTo>
                <a:lnTo>
                  <a:pt x="1078" y="2920"/>
                </a:lnTo>
                <a:lnTo>
                  <a:pt x="1089" y="2932"/>
                </a:lnTo>
                <a:lnTo>
                  <a:pt x="1020" y="3052"/>
                </a:lnTo>
                <a:lnTo>
                  <a:pt x="1020" y="3052"/>
                </a:lnTo>
                <a:lnTo>
                  <a:pt x="1008" y="3048"/>
                </a:lnTo>
                <a:lnTo>
                  <a:pt x="997" y="3047"/>
                </a:lnTo>
                <a:lnTo>
                  <a:pt x="992" y="3048"/>
                </a:lnTo>
                <a:lnTo>
                  <a:pt x="987" y="3050"/>
                </a:lnTo>
                <a:lnTo>
                  <a:pt x="984" y="3053"/>
                </a:lnTo>
                <a:lnTo>
                  <a:pt x="981" y="3057"/>
                </a:lnTo>
                <a:lnTo>
                  <a:pt x="981" y="3057"/>
                </a:lnTo>
                <a:close/>
                <a:moveTo>
                  <a:pt x="1086" y="3149"/>
                </a:moveTo>
                <a:lnTo>
                  <a:pt x="1086" y="3149"/>
                </a:lnTo>
                <a:lnTo>
                  <a:pt x="1076" y="3152"/>
                </a:lnTo>
                <a:lnTo>
                  <a:pt x="1068" y="3157"/>
                </a:lnTo>
                <a:lnTo>
                  <a:pt x="1007" y="3099"/>
                </a:lnTo>
                <a:lnTo>
                  <a:pt x="1007" y="3099"/>
                </a:lnTo>
                <a:lnTo>
                  <a:pt x="1013" y="3100"/>
                </a:lnTo>
                <a:lnTo>
                  <a:pt x="1021" y="3099"/>
                </a:lnTo>
                <a:lnTo>
                  <a:pt x="1028" y="3097"/>
                </a:lnTo>
                <a:lnTo>
                  <a:pt x="1033" y="3094"/>
                </a:lnTo>
                <a:lnTo>
                  <a:pt x="1136" y="3135"/>
                </a:lnTo>
                <a:lnTo>
                  <a:pt x="1122" y="3154"/>
                </a:lnTo>
                <a:lnTo>
                  <a:pt x="1122" y="3154"/>
                </a:lnTo>
                <a:lnTo>
                  <a:pt x="1114" y="3151"/>
                </a:lnTo>
                <a:lnTo>
                  <a:pt x="1104" y="3148"/>
                </a:lnTo>
                <a:lnTo>
                  <a:pt x="1096" y="3148"/>
                </a:lnTo>
                <a:lnTo>
                  <a:pt x="1086" y="3149"/>
                </a:lnTo>
                <a:lnTo>
                  <a:pt x="1086" y="3149"/>
                </a:lnTo>
                <a:close/>
                <a:moveTo>
                  <a:pt x="1141" y="3193"/>
                </a:moveTo>
                <a:lnTo>
                  <a:pt x="1141" y="3193"/>
                </a:lnTo>
                <a:lnTo>
                  <a:pt x="1140" y="3182"/>
                </a:lnTo>
                <a:lnTo>
                  <a:pt x="1140" y="3182"/>
                </a:lnTo>
                <a:lnTo>
                  <a:pt x="1138" y="3175"/>
                </a:lnTo>
                <a:lnTo>
                  <a:pt x="1135" y="3169"/>
                </a:lnTo>
                <a:lnTo>
                  <a:pt x="1130" y="3162"/>
                </a:lnTo>
                <a:lnTo>
                  <a:pt x="1125" y="3157"/>
                </a:lnTo>
                <a:lnTo>
                  <a:pt x="1143" y="3136"/>
                </a:lnTo>
                <a:lnTo>
                  <a:pt x="1367" y="3222"/>
                </a:lnTo>
                <a:lnTo>
                  <a:pt x="1141" y="3193"/>
                </a:lnTo>
                <a:close/>
                <a:moveTo>
                  <a:pt x="1149" y="3126"/>
                </a:moveTo>
                <a:lnTo>
                  <a:pt x="1183" y="3081"/>
                </a:lnTo>
                <a:lnTo>
                  <a:pt x="1183" y="3081"/>
                </a:lnTo>
                <a:lnTo>
                  <a:pt x="1192" y="3086"/>
                </a:lnTo>
                <a:lnTo>
                  <a:pt x="1200" y="3087"/>
                </a:lnTo>
                <a:lnTo>
                  <a:pt x="1209" y="3089"/>
                </a:lnTo>
                <a:lnTo>
                  <a:pt x="1219" y="3087"/>
                </a:lnTo>
                <a:lnTo>
                  <a:pt x="1219" y="3087"/>
                </a:lnTo>
                <a:lnTo>
                  <a:pt x="1226" y="3086"/>
                </a:lnTo>
                <a:lnTo>
                  <a:pt x="1232" y="3083"/>
                </a:lnTo>
                <a:lnTo>
                  <a:pt x="1237" y="3078"/>
                </a:lnTo>
                <a:lnTo>
                  <a:pt x="1242" y="3073"/>
                </a:lnTo>
                <a:lnTo>
                  <a:pt x="1247" y="3068"/>
                </a:lnTo>
                <a:lnTo>
                  <a:pt x="1250" y="3061"/>
                </a:lnTo>
                <a:lnTo>
                  <a:pt x="1252" y="3055"/>
                </a:lnTo>
                <a:lnTo>
                  <a:pt x="1253" y="3048"/>
                </a:lnTo>
                <a:lnTo>
                  <a:pt x="1453" y="3060"/>
                </a:lnTo>
                <a:lnTo>
                  <a:pt x="1430" y="3139"/>
                </a:lnTo>
                <a:lnTo>
                  <a:pt x="1430" y="3139"/>
                </a:lnTo>
                <a:lnTo>
                  <a:pt x="1419" y="3138"/>
                </a:lnTo>
                <a:lnTo>
                  <a:pt x="1409" y="3141"/>
                </a:lnTo>
                <a:lnTo>
                  <a:pt x="1404" y="3143"/>
                </a:lnTo>
                <a:lnTo>
                  <a:pt x="1401" y="3146"/>
                </a:lnTo>
                <a:lnTo>
                  <a:pt x="1398" y="3151"/>
                </a:lnTo>
                <a:lnTo>
                  <a:pt x="1396" y="3154"/>
                </a:lnTo>
                <a:lnTo>
                  <a:pt x="1396" y="3154"/>
                </a:lnTo>
                <a:lnTo>
                  <a:pt x="1394" y="3159"/>
                </a:lnTo>
                <a:lnTo>
                  <a:pt x="1396" y="3165"/>
                </a:lnTo>
                <a:lnTo>
                  <a:pt x="1396" y="3170"/>
                </a:lnTo>
                <a:lnTo>
                  <a:pt x="1399" y="3174"/>
                </a:lnTo>
                <a:lnTo>
                  <a:pt x="1403" y="3178"/>
                </a:lnTo>
                <a:lnTo>
                  <a:pt x="1407" y="3182"/>
                </a:lnTo>
                <a:lnTo>
                  <a:pt x="1412" y="3185"/>
                </a:lnTo>
                <a:lnTo>
                  <a:pt x="1419" y="3187"/>
                </a:lnTo>
                <a:lnTo>
                  <a:pt x="1419" y="3187"/>
                </a:lnTo>
                <a:lnTo>
                  <a:pt x="1424" y="3188"/>
                </a:lnTo>
                <a:lnTo>
                  <a:pt x="1430" y="3188"/>
                </a:lnTo>
                <a:lnTo>
                  <a:pt x="1435" y="3187"/>
                </a:lnTo>
                <a:lnTo>
                  <a:pt x="1442" y="3185"/>
                </a:lnTo>
                <a:lnTo>
                  <a:pt x="1445" y="3183"/>
                </a:lnTo>
                <a:lnTo>
                  <a:pt x="1450" y="3180"/>
                </a:lnTo>
                <a:lnTo>
                  <a:pt x="1451" y="3175"/>
                </a:lnTo>
                <a:lnTo>
                  <a:pt x="1454" y="3170"/>
                </a:lnTo>
                <a:lnTo>
                  <a:pt x="1454" y="3170"/>
                </a:lnTo>
                <a:lnTo>
                  <a:pt x="1454" y="3165"/>
                </a:lnTo>
                <a:lnTo>
                  <a:pt x="1454" y="3161"/>
                </a:lnTo>
                <a:lnTo>
                  <a:pt x="1453" y="3157"/>
                </a:lnTo>
                <a:lnTo>
                  <a:pt x="1450" y="3152"/>
                </a:lnTo>
                <a:lnTo>
                  <a:pt x="1443" y="3144"/>
                </a:lnTo>
                <a:lnTo>
                  <a:pt x="1433" y="3139"/>
                </a:lnTo>
                <a:lnTo>
                  <a:pt x="1454" y="3060"/>
                </a:lnTo>
                <a:lnTo>
                  <a:pt x="1563" y="3065"/>
                </a:lnTo>
                <a:lnTo>
                  <a:pt x="1581" y="3071"/>
                </a:lnTo>
                <a:lnTo>
                  <a:pt x="1549" y="3247"/>
                </a:lnTo>
                <a:lnTo>
                  <a:pt x="1414" y="3229"/>
                </a:lnTo>
                <a:lnTo>
                  <a:pt x="1149" y="3126"/>
                </a:lnTo>
                <a:close/>
                <a:moveTo>
                  <a:pt x="1458" y="3245"/>
                </a:moveTo>
                <a:lnTo>
                  <a:pt x="1545" y="3256"/>
                </a:lnTo>
                <a:lnTo>
                  <a:pt x="1542" y="3277"/>
                </a:lnTo>
                <a:lnTo>
                  <a:pt x="1458" y="3245"/>
                </a:lnTo>
                <a:close/>
                <a:moveTo>
                  <a:pt x="1751" y="3331"/>
                </a:moveTo>
                <a:lnTo>
                  <a:pt x="1751" y="3331"/>
                </a:lnTo>
                <a:lnTo>
                  <a:pt x="1748" y="3325"/>
                </a:lnTo>
                <a:lnTo>
                  <a:pt x="1745" y="3320"/>
                </a:lnTo>
                <a:lnTo>
                  <a:pt x="1735" y="3312"/>
                </a:lnTo>
                <a:lnTo>
                  <a:pt x="1730" y="3307"/>
                </a:lnTo>
                <a:lnTo>
                  <a:pt x="1724" y="3305"/>
                </a:lnTo>
                <a:lnTo>
                  <a:pt x="1717" y="3303"/>
                </a:lnTo>
                <a:lnTo>
                  <a:pt x="1711" y="3303"/>
                </a:lnTo>
                <a:lnTo>
                  <a:pt x="1711" y="3303"/>
                </a:lnTo>
                <a:lnTo>
                  <a:pt x="1698" y="3305"/>
                </a:lnTo>
                <a:lnTo>
                  <a:pt x="1687" y="3310"/>
                </a:lnTo>
                <a:lnTo>
                  <a:pt x="1677" y="3316"/>
                </a:lnTo>
                <a:lnTo>
                  <a:pt x="1670" y="3326"/>
                </a:lnTo>
                <a:lnTo>
                  <a:pt x="1544" y="3279"/>
                </a:lnTo>
                <a:lnTo>
                  <a:pt x="1549" y="3256"/>
                </a:lnTo>
                <a:lnTo>
                  <a:pt x="1870" y="3299"/>
                </a:lnTo>
                <a:lnTo>
                  <a:pt x="1751" y="3331"/>
                </a:lnTo>
                <a:close/>
                <a:moveTo>
                  <a:pt x="1898" y="3292"/>
                </a:moveTo>
                <a:lnTo>
                  <a:pt x="1550" y="3247"/>
                </a:lnTo>
                <a:lnTo>
                  <a:pt x="1583" y="3071"/>
                </a:lnTo>
                <a:lnTo>
                  <a:pt x="2094" y="3222"/>
                </a:lnTo>
                <a:lnTo>
                  <a:pt x="2094" y="3222"/>
                </a:lnTo>
                <a:lnTo>
                  <a:pt x="2092" y="3234"/>
                </a:lnTo>
                <a:lnTo>
                  <a:pt x="2092" y="3234"/>
                </a:lnTo>
                <a:lnTo>
                  <a:pt x="2094" y="3240"/>
                </a:lnTo>
                <a:lnTo>
                  <a:pt x="1898" y="3292"/>
                </a:lnTo>
                <a:close/>
                <a:moveTo>
                  <a:pt x="2097" y="3271"/>
                </a:moveTo>
                <a:lnTo>
                  <a:pt x="2097" y="3271"/>
                </a:lnTo>
                <a:lnTo>
                  <a:pt x="2100" y="3279"/>
                </a:lnTo>
                <a:lnTo>
                  <a:pt x="2100" y="3279"/>
                </a:lnTo>
                <a:lnTo>
                  <a:pt x="2091" y="3277"/>
                </a:lnTo>
                <a:lnTo>
                  <a:pt x="2081" y="3279"/>
                </a:lnTo>
                <a:lnTo>
                  <a:pt x="2081" y="3279"/>
                </a:lnTo>
                <a:lnTo>
                  <a:pt x="2068" y="3284"/>
                </a:lnTo>
                <a:lnTo>
                  <a:pt x="2058" y="3290"/>
                </a:lnTo>
                <a:lnTo>
                  <a:pt x="2052" y="3300"/>
                </a:lnTo>
                <a:lnTo>
                  <a:pt x="2047" y="3312"/>
                </a:lnTo>
                <a:lnTo>
                  <a:pt x="1925" y="3295"/>
                </a:lnTo>
                <a:lnTo>
                  <a:pt x="2096" y="3250"/>
                </a:lnTo>
                <a:lnTo>
                  <a:pt x="2096" y="3250"/>
                </a:lnTo>
                <a:lnTo>
                  <a:pt x="2100" y="3258"/>
                </a:lnTo>
                <a:lnTo>
                  <a:pt x="2100" y="3258"/>
                </a:lnTo>
                <a:lnTo>
                  <a:pt x="2097" y="3264"/>
                </a:lnTo>
                <a:lnTo>
                  <a:pt x="2097" y="3271"/>
                </a:lnTo>
                <a:lnTo>
                  <a:pt x="2097" y="3271"/>
                </a:lnTo>
                <a:close/>
                <a:moveTo>
                  <a:pt x="2096" y="3217"/>
                </a:moveTo>
                <a:lnTo>
                  <a:pt x="1586" y="3066"/>
                </a:lnTo>
                <a:lnTo>
                  <a:pt x="1821" y="3079"/>
                </a:lnTo>
                <a:lnTo>
                  <a:pt x="1821" y="3079"/>
                </a:lnTo>
                <a:lnTo>
                  <a:pt x="1813" y="3083"/>
                </a:lnTo>
                <a:lnTo>
                  <a:pt x="1807" y="3087"/>
                </a:lnTo>
                <a:lnTo>
                  <a:pt x="1802" y="3094"/>
                </a:lnTo>
                <a:lnTo>
                  <a:pt x="1800" y="3102"/>
                </a:lnTo>
                <a:lnTo>
                  <a:pt x="1800" y="3102"/>
                </a:lnTo>
                <a:lnTo>
                  <a:pt x="1800" y="3107"/>
                </a:lnTo>
                <a:lnTo>
                  <a:pt x="1802" y="3112"/>
                </a:lnTo>
                <a:lnTo>
                  <a:pt x="1803" y="3117"/>
                </a:lnTo>
                <a:lnTo>
                  <a:pt x="1808" y="3120"/>
                </a:lnTo>
                <a:lnTo>
                  <a:pt x="1816" y="3125"/>
                </a:lnTo>
                <a:lnTo>
                  <a:pt x="1821" y="3126"/>
                </a:lnTo>
                <a:lnTo>
                  <a:pt x="1828" y="3128"/>
                </a:lnTo>
                <a:lnTo>
                  <a:pt x="1828" y="3128"/>
                </a:lnTo>
                <a:lnTo>
                  <a:pt x="1833" y="3126"/>
                </a:lnTo>
                <a:lnTo>
                  <a:pt x="1838" y="3126"/>
                </a:lnTo>
                <a:lnTo>
                  <a:pt x="1847" y="3120"/>
                </a:lnTo>
                <a:lnTo>
                  <a:pt x="1850" y="3117"/>
                </a:lnTo>
                <a:lnTo>
                  <a:pt x="1854" y="3113"/>
                </a:lnTo>
                <a:lnTo>
                  <a:pt x="1855" y="3109"/>
                </a:lnTo>
                <a:lnTo>
                  <a:pt x="1855" y="3104"/>
                </a:lnTo>
                <a:lnTo>
                  <a:pt x="1855" y="3104"/>
                </a:lnTo>
                <a:lnTo>
                  <a:pt x="1854" y="3096"/>
                </a:lnTo>
                <a:lnTo>
                  <a:pt x="1850" y="3089"/>
                </a:lnTo>
                <a:lnTo>
                  <a:pt x="1844" y="3083"/>
                </a:lnTo>
                <a:lnTo>
                  <a:pt x="1838" y="3079"/>
                </a:lnTo>
                <a:lnTo>
                  <a:pt x="1980" y="3087"/>
                </a:lnTo>
                <a:lnTo>
                  <a:pt x="2104" y="3204"/>
                </a:lnTo>
                <a:lnTo>
                  <a:pt x="2104" y="3204"/>
                </a:lnTo>
                <a:lnTo>
                  <a:pt x="2099" y="3211"/>
                </a:lnTo>
                <a:lnTo>
                  <a:pt x="2096" y="3217"/>
                </a:lnTo>
                <a:lnTo>
                  <a:pt x="2096" y="3217"/>
                </a:lnTo>
                <a:close/>
                <a:moveTo>
                  <a:pt x="2107" y="3199"/>
                </a:moveTo>
                <a:lnTo>
                  <a:pt x="1988" y="3087"/>
                </a:lnTo>
                <a:lnTo>
                  <a:pt x="2099" y="3094"/>
                </a:lnTo>
                <a:lnTo>
                  <a:pt x="2115" y="3195"/>
                </a:lnTo>
                <a:lnTo>
                  <a:pt x="2115" y="3195"/>
                </a:lnTo>
                <a:lnTo>
                  <a:pt x="2107" y="3199"/>
                </a:lnTo>
                <a:lnTo>
                  <a:pt x="2107" y="3199"/>
                </a:lnTo>
                <a:close/>
                <a:moveTo>
                  <a:pt x="2100" y="3094"/>
                </a:moveTo>
                <a:lnTo>
                  <a:pt x="2185" y="3099"/>
                </a:lnTo>
                <a:lnTo>
                  <a:pt x="2151" y="3190"/>
                </a:lnTo>
                <a:lnTo>
                  <a:pt x="2151" y="3190"/>
                </a:lnTo>
                <a:lnTo>
                  <a:pt x="2144" y="3188"/>
                </a:lnTo>
                <a:lnTo>
                  <a:pt x="2138" y="3188"/>
                </a:lnTo>
                <a:lnTo>
                  <a:pt x="2138" y="3188"/>
                </a:lnTo>
                <a:lnTo>
                  <a:pt x="2126" y="3190"/>
                </a:lnTo>
                <a:lnTo>
                  <a:pt x="2117" y="3193"/>
                </a:lnTo>
                <a:lnTo>
                  <a:pt x="2100" y="3094"/>
                </a:lnTo>
                <a:close/>
                <a:moveTo>
                  <a:pt x="2128" y="3297"/>
                </a:moveTo>
                <a:lnTo>
                  <a:pt x="2128" y="3297"/>
                </a:lnTo>
                <a:lnTo>
                  <a:pt x="2123" y="3290"/>
                </a:lnTo>
                <a:lnTo>
                  <a:pt x="2123" y="3290"/>
                </a:lnTo>
                <a:lnTo>
                  <a:pt x="2131" y="3290"/>
                </a:lnTo>
                <a:lnTo>
                  <a:pt x="2131" y="3290"/>
                </a:lnTo>
                <a:lnTo>
                  <a:pt x="2139" y="3289"/>
                </a:lnTo>
                <a:lnTo>
                  <a:pt x="2147" y="3284"/>
                </a:lnTo>
                <a:lnTo>
                  <a:pt x="2152" y="3279"/>
                </a:lnTo>
                <a:lnTo>
                  <a:pt x="2157" y="3274"/>
                </a:lnTo>
                <a:lnTo>
                  <a:pt x="2157" y="3274"/>
                </a:lnTo>
                <a:lnTo>
                  <a:pt x="2167" y="3268"/>
                </a:lnTo>
                <a:lnTo>
                  <a:pt x="2175" y="3258"/>
                </a:lnTo>
                <a:lnTo>
                  <a:pt x="2182" y="3247"/>
                </a:lnTo>
                <a:lnTo>
                  <a:pt x="2182" y="3240"/>
                </a:lnTo>
                <a:lnTo>
                  <a:pt x="2183" y="3234"/>
                </a:lnTo>
                <a:lnTo>
                  <a:pt x="2183" y="3234"/>
                </a:lnTo>
                <a:lnTo>
                  <a:pt x="2182" y="3227"/>
                </a:lnTo>
                <a:lnTo>
                  <a:pt x="2277" y="3201"/>
                </a:lnTo>
                <a:lnTo>
                  <a:pt x="2281" y="3212"/>
                </a:lnTo>
                <a:lnTo>
                  <a:pt x="2128" y="3297"/>
                </a:lnTo>
                <a:close/>
                <a:moveTo>
                  <a:pt x="2282" y="3212"/>
                </a:moveTo>
                <a:lnTo>
                  <a:pt x="2281" y="3201"/>
                </a:lnTo>
                <a:lnTo>
                  <a:pt x="2328" y="3188"/>
                </a:lnTo>
                <a:lnTo>
                  <a:pt x="2282" y="3212"/>
                </a:lnTo>
                <a:close/>
                <a:moveTo>
                  <a:pt x="2368" y="3165"/>
                </a:moveTo>
                <a:lnTo>
                  <a:pt x="2277" y="3190"/>
                </a:lnTo>
                <a:lnTo>
                  <a:pt x="2253" y="3102"/>
                </a:lnTo>
                <a:lnTo>
                  <a:pt x="2435" y="3112"/>
                </a:lnTo>
                <a:lnTo>
                  <a:pt x="2435" y="3112"/>
                </a:lnTo>
                <a:lnTo>
                  <a:pt x="2436" y="3122"/>
                </a:lnTo>
                <a:lnTo>
                  <a:pt x="2436" y="3122"/>
                </a:lnTo>
                <a:lnTo>
                  <a:pt x="2438" y="3128"/>
                </a:lnTo>
                <a:lnTo>
                  <a:pt x="2368" y="3165"/>
                </a:lnTo>
                <a:close/>
                <a:moveTo>
                  <a:pt x="2414" y="3154"/>
                </a:moveTo>
                <a:lnTo>
                  <a:pt x="2443" y="3138"/>
                </a:lnTo>
                <a:lnTo>
                  <a:pt x="2443" y="3138"/>
                </a:lnTo>
                <a:lnTo>
                  <a:pt x="2449" y="3144"/>
                </a:lnTo>
                <a:lnTo>
                  <a:pt x="2414" y="3154"/>
                </a:lnTo>
                <a:close/>
                <a:moveTo>
                  <a:pt x="2487" y="3029"/>
                </a:moveTo>
                <a:lnTo>
                  <a:pt x="2487" y="3029"/>
                </a:lnTo>
                <a:lnTo>
                  <a:pt x="2480" y="3035"/>
                </a:lnTo>
                <a:lnTo>
                  <a:pt x="2477" y="3042"/>
                </a:lnTo>
                <a:lnTo>
                  <a:pt x="2475" y="3050"/>
                </a:lnTo>
                <a:lnTo>
                  <a:pt x="2477" y="3058"/>
                </a:lnTo>
                <a:lnTo>
                  <a:pt x="2477" y="3058"/>
                </a:lnTo>
                <a:lnTo>
                  <a:pt x="2479" y="3063"/>
                </a:lnTo>
                <a:lnTo>
                  <a:pt x="2482" y="3066"/>
                </a:lnTo>
                <a:lnTo>
                  <a:pt x="2482" y="3066"/>
                </a:lnTo>
                <a:lnTo>
                  <a:pt x="2482" y="3066"/>
                </a:lnTo>
                <a:lnTo>
                  <a:pt x="2475" y="3066"/>
                </a:lnTo>
                <a:lnTo>
                  <a:pt x="2469" y="3068"/>
                </a:lnTo>
                <a:lnTo>
                  <a:pt x="2469" y="3068"/>
                </a:lnTo>
                <a:lnTo>
                  <a:pt x="2461" y="3070"/>
                </a:lnTo>
                <a:lnTo>
                  <a:pt x="2454" y="3074"/>
                </a:lnTo>
                <a:lnTo>
                  <a:pt x="2448" y="3079"/>
                </a:lnTo>
                <a:lnTo>
                  <a:pt x="2443" y="3086"/>
                </a:lnTo>
                <a:lnTo>
                  <a:pt x="2323" y="3018"/>
                </a:lnTo>
                <a:lnTo>
                  <a:pt x="2432" y="2889"/>
                </a:lnTo>
                <a:lnTo>
                  <a:pt x="2488" y="3016"/>
                </a:lnTo>
                <a:lnTo>
                  <a:pt x="2487" y="3029"/>
                </a:lnTo>
                <a:close/>
                <a:moveTo>
                  <a:pt x="2488" y="3011"/>
                </a:moveTo>
                <a:lnTo>
                  <a:pt x="2433" y="2888"/>
                </a:lnTo>
                <a:lnTo>
                  <a:pt x="2446" y="2871"/>
                </a:lnTo>
                <a:lnTo>
                  <a:pt x="2443" y="2870"/>
                </a:lnTo>
                <a:lnTo>
                  <a:pt x="2446" y="2871"/>
                </a:lnTo>
                <a:lnTo>
                  <a:pt x="2516" y="2780"/>
                </a:lnTo>
                <a:lnTo>
                  <a:pt x="2518" y="2784"/>
                </a:lnTo>
                <a:lnTo>
                  <a:pt x="2488" y="3011"/>
                </a:lnTo>
                <a:close/>
                <a:moveTo>
                  <a:pt x="2493" y="3021"/>
                </a:moveTo>
                <a:lnTo>
                  <a:pt x="2521" y="2792"/>
                </a:lnTo>
                <a:lnTo>
                  <a:pt x="2582" y="2901"/>
                </a:lnTo>
                <a:lnTo>
                  <a:pt x="2521" y="3024"/>
                </a:lnTo>
                <a:lnTo>
                  <a:pt x="2521" y="3024"/>
                </a:lnTo>
                <a:lnTo>
                  <a:pt x="2514" y="3022"/>
                </a:lnTo>
                <a:lnTo>
                  <a:pt x="2508" y="3021"/>
                </a:lnTo>
                <a:lnTo>
                  <a:pt x="2501" y="3022"/>
                </a:lnTo>
                <a:lnTo>
                  <a:pt x="2495" y="3024"/>
                </a:lnTo>
                <a:lnTo>
                  <a:pt x="2493" y="3021"/>
                </a:lnTo>
                <a:close/>
                <a:moveTo>
                  <a:pt x="2516" y="3086"/>
                </a:moveTo>
                <a:lnTo>
                  <a:pt x="2516" y="3086"/>
                </a:lnTo>
                <a:lnTo>
                  <a:pt x="2509" y="3078"/>
                </a:lnTo>
                <a:lnTo>
                  <a:pt x="2503" y="3073"/>
                </a:lnTo>
                <a:lnTo>
                  <a:pt x="2503" y="3073"/>
                </a:lnTo>
                <a:lnTo>
                  <a:pt x="2503" y="3073"/>
                </a:lnTo>
                <a:lnTo>
                  <a:pt x="2508" y="3071"/>
                </a:lnTo>
                <a:lnTo>
                  <a:pt x="2514" y="3070"/>
                </a:lnTo>
                <a:lnTo>
                  <a:pt x="2514" y="3070"/>
                </a:lnTo>
                <a:lnTo>
                  <a:pt x="2519" y="3066"/>
                </a:lnTo>
                <a:lnTo>
                  <a:pt x="2524" y="3063"/>
                </a:lnTo>
                <a:lnTo>
                  <a:pt x="2527" y="3058"/>
                </a:lnTo>
                <a:lnTo>
                  <a:pt x="2531" y="3053"/>
                </a:lnTo>
                <a:lnTo>
                  <a:pt x="2532" y="3048"/>
                </a:lnTo>
                <a:lnTo>
                  <a:pt x="2532" y="3044"/>
                </a:lnTo>
                <a:lnTo>
                  <a:pt x="2532" y="3039"/>
                </a:lnTo>
                <a:lnTo>
                  <a:pt x="2531" y="3034"/>
                </a:lnTo>
                <a:lnTo>
                  <a:pt x="2531" y="3034"/>
                </a:lnTo>
                <a:lnTo>
                  <a:pt x="2529" y="3031"/>
                </a:lnTo>
                <a:lnTo>
                  <a:pt x="2526" y="3027"/>
                </a:lnTo>
                <a:lnTo>
                  <a:pt x="2586" y="2906"/>
                </a:lnTo>
                <a:lnTo>
                  <a:pt x="2646" y="3014"/>
                </a:lnTo>
                <a:lnTo>
                  <a:pt x="2516" y="3086"/>
                </a:lnTo>
                <a:close/>
                <a:moveTo>
                  <a:pt x="2634" y="3087"/>
                </a:moveTo>
                <a:lnTo>
                  <a:pt x="2634" y="3087"/>
                </a:lnTo>
                <a:lnTo>
                  <a:pt x="2634" y="3094"/>
                </a:lnTo>
                <a:lnTo>
                  <a:pt x="2522" y="3125"/>
                </a:lnTo>
                <a:lnTo>
                  <a:pt x="2522" y="3125"/>
                </a:lnTo>
                <a:lnTo>
                  <a:pt x="2524" y="3112"/>
                </a:lnTo>
                <a:lnTo>
                  <a:pt x="2524" y="3100"/>
                </a:lnTo>
                <a:lnTo>
                  <a:pt x="2524" y="3100"/>
                </a:lnTo>
                <a:lnTo>
                  <a:pt x="2521" y="3094"/>
                </a:lnTo>
                <a:lnTo>
                  <a:pt x="2652" y="3024"/>
                </a:lnTo>
                <a:lnTo>
                  <a:pt x="2664" y="3045"/>
                </a:lnTo>
                <a:lnTo>
                  <a:pt x="2664" y="3045"/>
                </a:lnTo>
                <a:lnTo>
                  <a:pt x="2657" y="3048"/>
                </a:lnTo>
                <a:lnTo>
                  <a:pt x="2652" y="3052"/>
                </a:lnTo>
                <a:lnTo>
                  <a:pt x="2647" y="3057"/>
                </a:lnTo>
                <a:lnTo>
                  <a:pt x="2642" y="3061"/>
                </a:lnTo>
                <a:lnTo>
                  <a:pt x="2639" y="3068"/>
                </a:lnTo>
                <a:lnTo>
                  <a:pt x="2636" y="3074"/>
                </a:lnTo>
                <a:lnTo>
                  <a:pt x="2634" y="3081"/>
                </a:lnTo>
                <a:lnTo>
                  <a:pt x="2634" y="3087"/>
                </a:lnTo>
                <a:lnTo>
                  <a:pt x="2634" y="3087"/>
                </a:lnTo>
                <a:close/>
                <a:moveTo>
                  <a:pt x="2678" y="3044"/>
                </a:moveTo>
                <a:lnTo>
                  <a:pt x="2678" y="3044"/>
                </a:lnTo>
                <a:lnTo>
                  <a:pt x="2667" y="3045"/>
                </a:lnTo>
                <a:lnTo>
                  <a:pt x="2654" y="3022"/>
                </a:lnTo>
                <a:lnTo>
                  <a:pt x="2714" y="2990"/>
                </a:lnTo>
                <a:lnTo>
                  <a:pt x="2693" y="3045"/>
                </a:lnTo>
                <a:lnTo>
                  <a:pt x="2693" y="3045"/>
                </a:lnTo>
                <a:lnTo>
                  <a:pt x="2686" y="3044"/>
                </a:lnTo>
                <a:lnTo>
                  <a:pt x="2678" y="3044"/>
                </a:lnTo>
                <a:lnTo>
                  <a:pt x="2678" y="3044"/>
                </a:lnTo>
                <a:close/>
                <a:moveTo>
                  <a:pt x="2703" y="3050"/>
                </a:moveTo>
                <a:lnTo>
                  <a:pt x="2703" y="3050"/>
                </a:lnTo>
                <a:lnTo>
                  <a:pt x="2698" y="3047"/>
                </a:lnTo>
                <a:lnTo>
                  <a:pt x="2720" y="2987"/>
                </a:lnTo>
                <a:lnTo>
                  <a:pt x="2776" y="2958"/>
                </a:lnTo>
                <a:lnTo>
                  <a:pt x="2776" y="2959"/>
                </a:lnTo>
                <a:lnTo>
                  <a:pt x="2703" y="3050"/>
                </a:lnTo>
                <a:close/>
                <a:moveTo>
                  <a:pt x="2777" y="2958"/>
                </a:moveTo>
                <a:lnTo>
                  <a:pt x="2777" y="2956"/>
                </a:lnTo>
                <a:lnTo>
                  <a:pt x="2779" y="2954"/>
                </a:lnTo>
                <a:lnTo>
                  <a:pt x="2777" y="2958"/>
                </a:lnTo>
                <a:close/>
                <a:moveTo>
                  <a:pt x="2797" y="2932"/>
                </a:moveTo>
                <a:lnTo>
                  <a:pt x="2771" y="2946"/>
                </a:lnTo>
                <a:lnTo>
                  <a:pt x="2748" y="2915"/>
                </a:lnTo>
                <a:lnTo>
                  <a:pt x="2852" y="2649"/>
                </a:lnTo>
                <a:lnTo>
                  <a:pt x="2948" y="2746"/>
                </a:lnTo>
                <a:lnTo>
                  <a:pt x="2797" y="2932"/>
                </a:lnTo>
                <a:close/>
                <a:moveTo>
                  <a:pt x="2967" y="2798"/>
                </a:moveTo>
                <a:lnTo>
                  <a:pt x="2967" y="2798"/>
                </a:lnTo>
                <a:lnTo>
                  <a:pt x="2961" y="2800"/>
                </a:lnTo>
                <a:lnTo>
                  <a:pt x="2961" y="2800"/>
                </a:lnTo>
                <a:lnTo>
                  <a:pt x="2952" y="2803"/>
                </a:lnTo>
                <a:lnTo>
                  <a:pt x="2944" y="2808"/>
                </a:lnTo>
                <a:lnTo>
                  <a:pt x="2938" y="2813"/>
                </a:lnTo>
                <a:lnTo>
                  <a:pt x="2933" y="2819"/>
                </a:lnTo>
                <a:lnTo>
                  <a:pt x="2930" y="2828"/>
                </a:lnTo>
                <a:lnTo>
                  <a:pt x="2928" y="2836"/>
                </a:lnTo>
                <a:lnTo>
                  <a:pt x="2927" y="2845"/>
                </a:lnTo>
                <a:lnTo>
                  <a:pt x="2928" y="2854"/>
                </a:lnTo>
                <a:lnTo>
                  <a:pt x="2928" y="2854"/>
                </a:lnTo>
                <a:lnTo>
                  <a:pt x="2930" y="2860"/>
                </a:lnTo>
                <a:lnTo>
                  <a:pt x="2823" y="2919"/>
                </a:lnTo>
                <a:lnTo>
                  <a:pt x="2954" y="2754"/>
                </a:lnTo>
                <a:lnTo>
                  <a:pt x="2977" y="2777"/>
                </a:lnTo>
                <a:lnTo>
                  <a:pt x="2977" y="2777"/>
                </a:lnTo>
                <a:lnTo>
                  <a:pt x="2972" y="2782"/>
                </a:lnTo>
                <a:lnTo>
                  <a:pt x="2969" y="2787"/>
                </a:lnTo>
                <a:lnTo>
                  <a:pt x="2967" y="2793"/>
                </a:lnTo>
                <a:lnTo>
                  <a:pt x="2967" y="2798"/>
                </a:lnTo>
                <a:lnTo>
                  <a:pt x="2967" y="2798"/>
                </a:lnTo>
                <a:close/>
                <a:moveTo>
                  <a:pt x="2978" y="2776"/>
                </a:moveTo>
                <a:lnTo>
                  <a:pt x="2978" y="2776"/>
                </a:lnTo>
                <a:lnTo>
                  <a:pt x="2977" y="2776"/>
                </a:lnTo>
                <a:lnTo>
                  <a:pt x="2956" y="2753"/>
                </a:lnTo>
                <a:lnTo>
                  <a:pt x="2987" y="2716"/>
                </a:lnTo>
                <a:lnTo>
                  <a:pt x="2978" y="2776"/>
                </a:lnTo>
                <a:close/>
                <a:moveTo>
                  <a:pt x="3003" y="2767"/>
                </a:moveTo>
                <a:lnTo>
                  <a:pt x="3003" y="2767"/>
                </a:lnTo>
                <a:lnTo>
                  <a:pt x="2993" y="2767"/>
                </a:lnTo>
                <a:lnTo>
                  <a:pt x="2985" y="2771"/>
                </a:lnTo>
                <a:lnTo>
                  <a:pt x="2993" y="2707"/>
                </a:lnTo>
                <a:lnTo>
                  <a:pt x="3084" y="2595"/>
                </a:lnTo>
                <a:lnTo>
                  <a:pt x="3003" y="2767"/>
                </a:lnTo>
                <a:close/>
                <a:moveTo>
                  <a:pt x="3103" y="2553"/>
                </a:moveTo>
                <a:lnTo>
                  <a:pt x="2996" y="2686"/>
                </a:lnTo>
                <a:lnTo>
                  <a:pt x="3038" y="2373"/>
                </a:lnTo>
                <a:lnTo>
                  <a:pt x="3129" y="2431"/>
                </a:lnTo>
                <a:lnTo>
                  <a:pt x="3129" y="2431"/>
                </a:lnTo>
                <a:lnTo>
                  <a:pt x="3126" y="2443"/>
                </a:lnTo>
                <a:lnTo>
                  <a:pt x="3126" y="2452"/>
                </a:lnTo>
                <a:lnTo>
                  <a:pt x="3129" y="2462"/>
                </a:lnTo>
                <a:lnTo>
                  <a:pt x="3133" y="2465"/>
                </a:lnTo>
                <a:lnTo>
                  <a:pt x="3136" y="2469"/>
                </a:lnTo>
                <a:lnTo>
                  <a:pt x="3136" y="2469"/>
                </a:lnTo>
                <a:lnTo>
                  <a:pt x="3142" y="2472"/>
                </a:lnTo>
                <a:lnTo>
                  <a:pt x="3103" y="2553"/>
                </a:lnTo>
                <a:close/>
                <a:moveTo>
                  <a:pt x="3277" y="2339"/>
                </a:moveTo>
                <a:lnTo>
                  <a:pt x="3134" y="2516"/>
                </a:lnTo>
                <a:lnTo>
                  <a:pt x="3155" y="2470"/>
                </a:lnTo>
                <a:lnTo>
                  <a:pt x="3155" y="2470"/>
                </a:lnTo>
                <a:lnTo>
                  <a:pt x="3165" y="2465"/>
                </a:lnTo>
                <a:lnTo>
                  <a:pt x="3168" y="2462"/>
                </a:lnTo>
                <a:lnTo>
                  <a:pt x="3172" y="2457"/>
                </a:lnTo>
                <a:lnTo>
                  <a:pt x="3172" y="2457"/>
                </a:lnTo>
                <a:lnTo>
                  <a:pt x="3175" y="2451"/>
                </a:lnTo>
                <a:lnTo>
                  <a:pt x="3176" y="2443"/>
                </a:lnTo>
                <a:lnTo>
                  <a:pt x="3176" y="2436"/>
                </a:lnTo>
                <a:lnTo>
                  <a:pt x="3175" y="2430"/>
                </a:lnTo>
                <a:lnTo>
                  <a:pt x="3261" y="2249"/>
                </a:lnTo>
                <a:lnTo>
                  <a:pt x="3280" y="2274"/>
                </a:lnTo>
                <a:lnTo>
                  <a:pt x="3280" y="2274"/>
                </a:lnTo>
                <a:lnTo>
                  <a:pt x="3274" y="2280"/>
                </a:lnTo>
                <a:lnTo>
                  <a:pt x="3269" y="2288"/>
                </a:lnTo>
                <a:lnTo>
                  <a:pt x="3266" y="2298"/>
                </a:lnTo>
                <a:lnTo>
                  <a:pt x="3264" y="2308"/>
                </a:lnTo>
                <a:lnTo>
                  <a:pt x="3264" y="2308"/>
                </a:lnTo>
                <a:lnTo>
                  <a:pt x="3266" y="2316"/>
                </a:lnTo>
                <a:lnTo>
                  <a:pt x="3267" y="2326"/>
                </a:lnTo>
                <a:lnTo>
                  <a:pt x="3272" y="2332"/>
                </a:lnTo>
                <a:lnTo>
                  <a:pt x="3277" y="2339"/>
                </a:lnTo>
                <a:lnTo>
                  <a:pt x="3277" y="2339"/>
                </a:lnTo>
                <a:close/>
                <a:moveTo>
                  <a:pt x="3306" y="2262"/>
                </a:moveTo>
                <a:lnTo>
                  <a:pt x="3306" y="2262"/>
                </a:lnTo>
                <a:lnTo>
                  <a:pt x="3295" y="2266"/>
                </a:lnTo>
                <a:lnTo>
                  <a:pt x="3284" y="2270"/>
                </a:lnTo>
                <a:lnTo>
                  <a:pt x="3262" y="2245"/>
                </a:lnTo>
                <a:lnTo>
                  <a:pt x="3313" y="2141"/>
                </a:lnTo>
                <a:lnTo>
                  <a:pt x="3306" y="2262"/>
                </a:lnTo>
                <a:close/>
                <a:moveTo>
                  <a:pt x="3314" y="2111"/>
                </a:moveTo>
                <a:lnTo>
                  <a:pt x="3256" y="2235"/>
                </a:lnTo>
                <a:lnTo>
                  <a:pt x="3121" y="2061"/>
                </a:lnTo>
                <a:lnTo>
                  <a:pt x="3121" y="2061"/>
                </a:lnTo>
                <a:lnTo>
                  <a:pt x="3126" y="2056"/>
                </a:lnTo>
                <a:lnTo>
                  <a:pt x="3131" y="2050"/>
                </a:lnTo>
                <a:lnTo>
                  <a:pt x="3134" y="2041"/>
                </a:lnTo>
                <a:lnTo>
                  <a:pt x="3136" y="2033"/>
                </a:lnTo>
                <a:lnTo>
                  <a:pt x="3217" y="2059"/>
                </a:lnTo>
                <a:lnTo>
                  <a:pt x="3217" y="2059"/>
                </a:lnTo>
                <a:lnTo>
                  <a:pt x="3215" y="2071"/>
                </a:lnTo>
                <a:lnTo>
                  <a:pt x="3219" y="2079"/>
                </a:lnTo>
                <a:lnTo>
                  <a:pt x="3224" y="2087"/>
                </a:lnTo>
                <a:lnTo>
                  <a:pt x="3228" y="2090"/>
                </a:lnTo>
                <a:lnTo>
                  <a:pt x="3232" y="2092"/>
                </a:lnTo>
                <a:lnTo>
                  <a:pt x="3232" y="2092"/>
                </a:lnTo>
                <a:lnTo>
                  <a:pt x="3236" y="2093"/>
                </a:lnTo>
                <a:lnTo>
                  <a:pt x="3241" y="2093"/>
                </a:lnTo>
                <a:lnTo>
                  <a:pt x="3246" y="2092"/>
                </a:lnTo>
                <a:lnTo>
                  <a:pt x="3251" y="2090"/>
                </a:lnTo>
                <a:lnTo>
                  <a:pt x="3259" y="2084"/>
                </a:lnTo>
                <a:lnTo>
                  <a:pt x="3262" y="2079"/>
                </a:lnTo>
                <a:lnTo>
                  <a:pt x="3264" y="2074"/>
                </a:lnTo>
                <a:lnTo>
                  <a:pt x="3264" y="2074"/>
                </a:lnTo>
                <a:lnTo>
                  <a:pt x="3266" y="2069"/>
                </a:lnTo>
                <a:lnTo>
                  <a:pt x="3266" y="2063"/>
                </a:lnTo>
                <a:lnTo>
                  <a:pt x="3264" y="2053"/>
                </a:lnTo>
                <a:lnTo>
                  <a:pt x="3261" y="2048"/>
                </a:lnTo>
                <a:lnTo>
                  <a:pt x="3258" y="2045"/>
                </a:lnTo>
                <a:lnTo>
                  <a:pt x="3254" y="2041"/>
                </a:lnTo>
                <a:lnTo>
                  <a:pt x="3249" y="2040"/>
                </a:lnTo>
                <a:lnTo>
                  <a:pt x="3249" y="2040"/>
                </a:lnTo>
                <a:lnTo>
                  <a:pt x="3245" y="2040"/>
                </a:lnTo>
                <a:lnTo>
                  <a:pt x="3240" y="2040"/>
                </a:lnTo>
                <a:lnTo>
                  <a:pt x="3230" y="2043"/>
                </a:lnTo>
                <a:lnTo>
                  <a:pt x="3224" y="2048"/>
                </a:lnTo>
                <a:lnTo>
                  <a:pt x="3219" y="2058"/>
                </a:lnTo>
                <a:lnTo>
                  <a:pt x="3136" y="2030"/>
                </a:lnTo>
                <a:lnTo>
                  <a:pt x="3136" y="2030"/>
                </a:lnTo>
                <a:lnTo>
                  <a:pt x="3136" y="2029"/>
                </a:lnTo>
                <a:lnTo>
                  <a:pt x="3136" y="2029"/>
                </a:lnTo>
                <a:lnTo>
                  <a:pt x="3134" y="2020"/>
                </a:lnTo>
                <a:lnTo>
                  <a:pt x="3133" y="2012"/>
                </a:lnTo>
                <a:lnTo>
                  <a:pt x="3129" y="2006"/>
                </a:lnTo>
                <a:lnTo>
                  <a:pt x="3126" y="1999"/>
                </a:lnTo>
                <a:lnTo>
                  <a:pt x="3204" y="1929"/>
                </a:lnTo>
                <a:lnTo>
                  <a:pt x="3323" y="1959"/>
                </a:lnTo>
                <a:lnTo>
                  <a:pt x="3314" y="2111"/>
                </a:lnTo>
                <a:close/>
                <a:moveTo>
                  <a:pt x="3323" y="1955"/>
                </a:moveTo>
                <a:lnTo>
                  <a:pt x="3204" y="1929"/>
                </a:lnTo>
                <a:lnTo>
                  <a:pt x="3290" y="1851"/>
                </a:lnTo>
                <a:lnTo>
                  <a:pt x="3326" y="1881"/>
                </a:lnTo>
                <a:lnTo>
                  <a:pt x="3323" y="1955"/>
                </a:lnTo>
                <a:close/>
                <a:moveTo>
                  <a:pt x="3326" y="2087"/>
                </a:moveTo>
                <a:lnTo>
                  <a:pt x="3332" y="1960"/>
                </a:lnTo>
                <a:lnTo>
                  <a:pt x="3371" y="1970"/>
                </a:lnTo>
                <a:lnTo>
                  <a:pt x="3371" y="1970"/>
                </a:lnTo>
                <a:lnTo>
                  <a:pt x="3379" y="1977"/>
                </a:lnTo>
                <a:lnTo>
                  <a:pt x="3326" y="2087"/>
                </a:lnTo>
                <a:close/>
                <a:moveTo>
                  <a:pt x="3389" y="1895"/>
                </a:moveTo>
                <a:lnTo>
                  <a:pt x="3389" y="1895"/>
                </a:lnTo>
                <a:lnTo>
                  <a:pt x="3379" y="1900"/>
                </a:lnTo>
                <a:lnTo>
                  <a:pt x="3370" y="1908"/>
                </a:lnTo>
                <a:lnTo>
                  <a:pt x="3337" y="1882"/>
                </a:lnTo>
                <a:lnTo>
                  <a:pt x="3339" y="1853"/>
                </a:lnTo>
                <a:lnTo>
                  <a:pt x="3339" y="1853"/>
                </a:lnTo>
                <a:lnTo>
                  <a:pt x="3350" y="1850"/>
                </a:lnTo>
                <a:lnTo>
                  <a:pt x="3361" y="1843"/>
                </a:lnTo>
                <a:lnTo>
                  <a:pt x="3370" y="1835"/>
                </a:lnTo>
                <a:lnTo>
                  <a:pt x="3376" y="1825"/>
                </a:lnTo>
                <a:lnTo>
                  <a:pt x="3389" y="1895"/>
                </a:lnTo>
                <a:close/>
                <a:moveTo>
                  <a:pt x="3368" y="1777"/>
                </a:moveTo>
                <a:lnTo>
                  <a:pt x="3368" y="1777"/>
                </a:lnTo>
                <a:lnTo>
                  <a:pt x="3363" y="1772"/>
                </a:lnTo>
                <a:lnTo>
                  <a:pt x="3357" y="1769"/>
                </a:lnTo>
                <a:lnTo>
                  <a:pt x="3350" y="1765"/>
                </a:lnTo>
                <a:lnTo>
                  <a:pt x="3344" y="1764"/>
                </a:lnTo>
                <a:lnTo>
                  <a:pt x="3348" y="1671"/>
                </a:lnTo>
                <a:lnTo>
                  <a:pt x="3368" y="1777"/>
                </a:lnTo>
                <a:close/>
                <a:moveTo>
                  <a:pt x="3350" y="1410"/>
                </a:moveTo>
                <a:lnTo>
                  <a:pt x="3350" y="1410"/>
                </a:lnTo>
                <a:lnTo>
                  <a:pt x="3345" y="1416"/>
                </a:lnTo>
                <a:lnTo>
                  <a:pt x="3345" y="1416"/>
                </a:lnTo>
                <a:lnTo>
                  <a:pt x="3337" y="1408"/>
                </a:lnTo>
                <a:lnTo>
                  <a:pt x="3327" y="1403"/>
                </a:lnTo>
                <a:lnTo>
                  <a:pt x="3350" y="1343"/>
                </a:lnTo>
                <a:lnTo>
                  <a:pt x="3350" y="1343"/>
                </a:lnTo>
                <a:lnTo>
                  <a:pt x="3353" y="1345"/>
                </a:lnTo>
                <a:lnTo>
                  <a:pt x="3350" y="1410"/>
                </a:lnTo>
                <a:close/>
                <a:moveTo>
                  <a:pt x="1863" y="1621"/>
                </a:moveTo>
                <a:lnTo>
                  <a:pt x="1863" y="1619"/>
                </a:lnTo>
                <a:lnTo>
                  <a:pt x="1865" y="1621"/>
                </a:lnTo>
                <a:lnTo>
                  <a:pt x="1863" y="1621"/>
                </a:lnTo>
                <a:close/>
                <a:moveTo>
                  <a:pt x="1860" y="1616"/>
                </a:moveTo>
                <a:lnTo>
                  <a:pt x="1860" y="1616"/>
                </a:lnTo>
                <a:lnTo>
                  <a:pt x="1860" y="1616"/>
                </a:lnTo>
                <a:lnTo>
                  <a:pt x="1860" y="1616"/>
                </a:lnTo>
                <a:close/>
                <a:moveTo>
                  <a:pt x="1862" y="1616"/>
                </a:moveTo>
                <a:lnTo>
                  <a:pt x="1863" y="1614"/>
                </a:lnTo>
                <a:lnTo>
                  <a:pt x="1863" y="1614"/>
                </a:lnTo>
                <a:lnTo>
                  <a:pt x="1862" y="1616"/>
                </a:lnTo>
                <a:close/>
                <a:moveTo>
                  <a:pt x="1865" y="1611"/>
                </a:moveTo>
                <a:lnTo>
                  <a:pt x="1862" y="1616"/>
                </a:lnTo>
                <a:lnTo>
                  <a:pt x="1865" y="1611"/>
                </a:lnTo>
                <a:lnTo>
                  <a:pt x="1865" y="1611"/>
                </a:lnTo>
                <a:close/>
                <a:moveTo>
                  <a:pt x="1855" y="1616"/>
                </a:moveTo>
                <a:lnTo>
                  <a:pt x="1857" y="1616"/>
                </a:lnTo>
                <a:lnTo>
                  <a:pt x="1855" y="1616"/>
                </a:lnTo>
                <a:lnTo>
                  <a:pt x="1855" y="1616"/>
                </a:lnTo>
                <a:close/>
                <a:moveTo>
                  <a:pt x="1862" y="1618"/>
                </a:moveTo>
                <a:lnTo>
                  <a:pt x="1862" y="1616"/>
                </a:lnTo>
                <a:lnTo>
                  <a:pt x="1862" y="1616"/>
                </a:lnTo>
                <a:lnTo>
                  <a:pt x="1862" y="1618"/>
                </a:lnTo>
                <a:close/>
                <a:moveTo>
                  <a:pt x="1859" y="1616"/>
                </a:moveTo>
                <a:lnTo>
                  <a:pt x="1859" y="1616"/>
                </a:lnTo>
                <a:lnTo>
                  <a:pt x="1859" y="1616"/>
                </a:lnTo>
                <a:lnTo>
                  <a:pt x="1859" y="1616"/>
                </a:lnTo>
                <a:close/>
                <a:moveTo>
                  <a:pt x="1865" y="1619"/>
                </a:moveTo>
                <a:lnTo>
                  <a:pt x="1867" y="1619"/>
                </a:lnTo>
                <a:lnTo>
                  <a:pt x="1865" y="1619"/>
                </a:lnTo>
                <a:lnTo>
                  <a:pt x="1865" y="1619"/>
                </a:lnTo>
                <a:close/>
                <a:moveTo>
                  <a:pt x="1855" y="1619"/>
                </a:moveTo>
                <a:lnTo>
                  <a:pt x="1852" y="1621"/>
                </a:lnTo>
                <a:lnTo>
                  <a:pt x="1855" y="1619"/>
                </a:lnTo>
                <a:lnTo>
                  <a:pt x="1855" y="1619"/>
                </a:lnTo>
                <a:close/>
                <a:moveTo>
                  <a:pt x="1857" y="1618"/>
                </a:moveTo>
                <a:lnTo>
                  <a:pt x="1854" y="1619"/>
                </a:lnTo>
                <a:lnTo>
                  <a:pt x="1857" y="1618"/>
                </a:lnTo>
                <a:lnTo>
                  <a:pt x="1857" y="1618"/>
                </a:lnTo>
                <a:close/>
                <a:moveTo>
                  <a:pt x="1859" y="1613"/>
                </a:moveTo>
                <a:lnTo>
                  <a:pt x="1859" y="1613"/>
                </a:lnTo>
                <a:lnTo>
                  <a:pt x="1859" y="1613"/>
                </a:lnTo>
                <a:lnTo>
                  <a:pt x="1859" y="1613"/>
                </a:lnTo>
                <a:close/>
                <a:moveTo>
                  <a:pt x="1863" y="1616"/>
                </a:moveTo>
                <a:lnTo>
                  <a:pt x="1862" y="1616"/>
                </a:lnTo>
                <a:lnTo>
                  <a:pt x="1863" y="1616"/>
                </a:lnTo>
                <a:lnTo>
                  <a:pt x="1863" y="1616"/>
                </a:lnTo>
                <a:close/>
                <a:moveTo>
                  <a:pt x="1865" y="1614"/>
                </a:moveTo>
                <a:lnTo>
                  <a:pt x="1867" y="1613"/>
                </a:lnTo>
                <a:lnTo>
                  <a:pt x="1865" y="1614"/>
                </a:lnTo>
                <a:lnTo>
                  <a:pt x="1865" y="1614"/>
                </a:lnTo>
                <a:close/>
                <a:moveTo>
                  <a:pt x="1859" y="1613"/>
                </a:moveTo>
                <a:lnTo>
                  <a:pt x="1857" y="1611"/>
                </a:lnTo>
                <a:lnTo>
                  <a:pt x="1859" y="1613"/>
                </a:lnTo>
                <a:lnTo>
                  <a:pt x="1859" y="1613"/>
                </a:lnTo>
                <a:close/>
                <a:moveTo>
                  <a:pt x="1860" y="1621"/>
                </a:moveTo>
                <a:lnTo>
                  <a:pt x="1860" y="1621"/>
                </a:lnTo>
                <a:lnTo>
                  <a:pt x="1860" y="1619"/>
                </a:lnTo>
                <a:lnTo>
                  <a:pt x="1860" y="1621"/>
                </a:lnTo>
                <a:close/>
                <a:moveTo>
                  <a:pt x="1860" y="1613"/>
                </a:moveTo>
                <a:lnTo>
                  <a:pt x="1860" y="1613"/>
                </a:lnTo>
                <a:lnTo>
                  <a:pt x="1860" y="1613"/>
                </a:lnTo>
                <a:lnTo>
                  <a:pt x="1860" y="1613"/>
                </a:lnTo>
                <a:close/>
                <a:moveTo>
                  <a:pt x="1862" y="1613"/>
                </a:moveTo>
                <a:lnTo>
                  <a:pt x="1862" y="1611"/>
                </a:lnTo>
                <a:lnTo>
                  <a:pt x="1862" y="1613"/>
                </a:lnTo>
                <a:lnTo>
                  <a:pt x="1862" y="1613"/>
                </a:lnTo>
                <a:close/>
                <a:moveTo>
                  <a:pt x="1862" y="1616"/>
                </a:moveTo>
                <a:lnTo>
                  <a:pt x="1862" y="1616"/>
                </a:lnTo>
                <a:lnTo>
                  <a:pt x="1862" y="1616"/>
                </a:lnTo>
                <a:lnTo>
                  <a:pt x="1862" y="1616"/>
                </a:lnTo>
                <a:close/>
                <a:moveTo>
                  <a:pt x="1862" y="1619"/>
                </a:moveTo>
                <a:lnTo>
                  <a:pt x="1862" y="1622"/>
                </a:lnTo>
                <a:lnTo>
                  <a:pt x="1862" y="1619"/>
                </a:lnTo>
                <a:lnTo>
                  <a:pt x="1862" y="161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oPub돋움체 Light"/>
              <a:ea typeface="KoPub돋움체 Light"/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32005EB5-9E0E-40ED-89AD-5E0B9202E2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rgbClr val="00B5C8">
                <a:shade val="45000"/>
                <a:satMod val="135000"/>
              </a:srgbClr>
              <a:prstClr val="white"/>
            </a:duotone>
            <a:lum bright="-20000" contrast="40000"/>
          </a:blip>
          <a:srcRect r="15947" b="13643"/>
          <a:stretch/>
        </p:blipFill>
        <p:spPr>
          <a:xfrm>
            <a:off x="8031191" y="2697604"/>
            <a:ext cx="4160809" cy="416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784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정보화 성과관리 추진 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현황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(5)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306242" y="1529542"/>
            <a:ext cx="4490202" cy="39901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</a:t>
            </a: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정부업무평가기본법 기반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820" y="1995304"/>
            <a:ext cx="11138376" cy="4613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(4) </a:t>
            </a:r>
            <a:r>
              <a:rPr lang="ko-KR" altLang="en-US" dirty="0" smtClean="0"/>
              <a:t>정보화 성과관리제도 </a:t>
            </a:r>
            <a:r>
              <a:rPr lang="ko-KR" altLang="en-US" dirty="0" err="1" smtClean="0"/>
              <a:t>도약기</a:t>
            </a:r>
            <a:r>
              <a:rPr lang="ko-KR" altLang="en-US" dirty="0" smtClean="0"/>
              <a:t> </a:t>
            </a:r>
            <a:r>
              <a:rPr lang="en-US" altLang="ko-KR" dirty="0" smtClean="0"/>
              <a:t>(2018~)</a:t>
            </a:r>
          </a:p>
          <a:p>
            <a:pPr>
              <a:lnSpc>
                <a:spcPct val="13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(</a:t>
            </a:r>
            <a:r>
              <a:rPr lang="ko-KR" altLang="en-US" dirty="0" smtClean="0"/>
              <a:t>특징</a:t>
            </a:r>
            <a:r>
              <a:rPr lang="en-US" altLang="ko-KR" dirty="0" smtClean="0"/>
              <a:t>) </a:t>
            </a:r>
            <a:r>
              <a:rPr lang="ko-KR" altLang="en-US" dirty="0" smtClean="0"/>
              <a:t>기존 </a:t>
            </a:r>
            <a:r>
              <a:rPr lang="ko-KR" altLang="en-US" dirty="0" smtClean="0"/>
              <a:t>정보화 성과관리체계에 더해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정보화 </a:t>
            </a:r>
            <a:r>
              <a:rPr lang="ko-KR" altLang="en-US" dirty="0" err="1" smtClean="0"/>
              <a:t>총괄기관이</a:t>
            </a:r>
            <a:r>
              <a:rPr lang="ko-KR" altLang="en-US" dirty="0" smtClean="0"/>
              <a:t> </a:t>
            </a:r>
            <a:r>
              <a:rPr lang="ko-KR" altLang="en-US" dirty="0" smtClean="0"/>
              <a:t>독자적인 </a:t>
            </a:r>
            <a:r>
              <a:rPr lang="ko-KR" altLang="en-US" dirty="0" smtClean="0"/>
              <a:t>성과관리체계 정비 시도 단계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en-US" altLang="ko-KR" dirty="0" smtClean="0"/>
              <a:t>   </a:t>
            </a:r>
            <a:r>
              <a:rPr lang="en-US" altLang="ko-KR" dirty="0" smtClean="0"/>
              <a:t>   </a:t>
            </a:r>
            <a:r>
              <a:rPr lang="en-US" altLang="ko-KR" dirty="0" smtClean="0"/>
              <a:t>* ‘</a:t>
            </a:r>
            <a:r>
              <a:rPr lang="en-US" altLang="ko-KR" dirty="0" smtClean="0"/>
              <a:t>17</a:t>
            </a:r>
            <a:r>
              <a:rPr lang="ko-KR" altLang="en-US" dirty="0" smtClean="0"/>
              <a:t>년 통합 전자정부 성과관리체계 구축계획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행안부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발표하고</a:t>
            </a:r>
            <a:r>
              <a:rPr lang="en-US" altLang="ko-KR" dirty="0" smtClean="0"/>
              <a:t>, ‘18</a:t>
            </a:r>
            <a:r>
              <a:rPr lang="ko-KR" altLang="en-US" dirty="0" smtClean="0"/>
              <a:t>년 성과관리 관련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개 지침을 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en-US" altLang="ko-KR" dirty="0" smtClean="0"/>
              <a:t>1</a:t>
            </a:r>
            <a:r>
              <a:rPr lang="ko-KR" altLang="en-US" dirty="0" smtClean="0"/>
              <a:t>개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전자정부 성과관리 지침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행안부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 통합하는 </a:t>
            </a:r>
            <a:r>
              <a:rPr lang="ko-KR" altLang="en-US" dirty="0" smtClean="0"/>
              <a:t>등 통합성과관리체계 </a:t>
            </a:r>
            <a:r>
              <a:rPr lang="ko-KR" altLang="en-US" dirty="0" smtClean="0"/>
              <a:t>구축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endParaRPr lang="en-US" altLang="ko-KR" sz="300" dirty="0" smtClean="0"/>
          </a:p>
          <a:p>
            <a:pPr>
              <a:lnSpc>
                <a:spcPct val="130000"/>
              </a:lnSpc>
            </a:pPr>
            <a:r>
              <a:rPr lang="en-US" altLang="ko-KR" dirty="0" smtClean="0"/>
              <a:t>    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또한 </a:t>
            </a:r>
            <a:r>
              <a:rPr lang="ko-KR" altLang="en-US" dirty="0" err="1" smtClean="0"/>
              <a:t>행안부에서</a:t>
            </a:r>
            <a:r>
              <a:rPr lang="ko-KR" altLang="en-US" dirty="0" smtClean="0"/>
              <a:t> 별도로 차년도 </a:t>
            </a:r>
            <a:r>
              <a:rPr lang="ko-KR" altLang="en-US" dirty="0" err="1" smtClean="0"/>
              <a:t>예산사업에</a:t>
            </a:r>
            <a:r>
              <a:rPr lang="ko-KR" altLang="en-US" dirty="0" smtClean="0"/>
              <a:t> 대한 유사</a:t>
            </a:r>
            <a:r>
              <a:rPr lang="en-US" altLang="ko-KR" dirty="0" smtClean="0"/>
              <a:t>·</a:t>
            </a:r>
            <a:r>
              <a:rPr lang="ko-KR" altLang="en-US" dirty="0" err="1" smtClean="0"/>
              <a:t>중복성</a:t>
            </a:r>
            <a:r>
              <a:rPr lang="ko-KR" altLang="en-US" dirty="0" smtClean="0"/>
              <a:t> 검토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기관별 성과계획서의 검토</a:t>
            </a:r>
            <a:r>
              <a:rPr lang="en-US" altLang="ko-KR" dirty="0" smtClean="0"/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성과평가결과의 환류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예산심의 활용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성과보고서</a:t>
            </a:r>
            <a:r>
              <a:rPr lang="ko-KR" altLang="en-US" dirty="0" smtClean="0"/>
              <a:t> 작성 등</a:t>
            </a:r>
            <a:r>
              <a:rPr lang="en-US" altLang="ko-KR" dirty="0" smtClean="0"/>
              <a:t>) </a:t>
            </a:r>
            <a:r>
              <a:rPr lang="ko-KR" altLang="en-US" dirty="0" smtClean="0"/>
              <a:t>등 체계적 성과관리를 위한 제도 </a:t>
            </a:r>
            <a:r>
              <a:rPr lang="ko-KR" altLang="en-US" dirty="0" err="1" smtClean="0"/>
              <a:t>정비중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endParaRPr lang="en-US" altLang="ko-KR" sz="300" dirty="0" smtClean="0"/>
          </a:p>
          <a:p>
            <a:pPr>
              <a:lnSpc>
                <a:spcPct val="13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주체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정부업무평가위원회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국조실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및 </a:t>
            </a:r>
            <a:r>
              <a:rPr lang="ko-KR" altLang="en-US" dirty="0" err="1" smtClean="0"/>
              <a:t>기재부</a:t>
            </a:r>
            <a:r>
              <a:rPr lang="ko-KR" altLang="en-US" dirty="0" smtClean="0"/>
              <a:t> 이외에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정보화 </a:t>
            </a:r>
            <a:r>
              <a:rPr lang="ko-KR" altLang="en-US" dirty="0" err="1" smtClean="0"/>
              <a:t>총괄기관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행안부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성과관리 담당 중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en-US" altLang="ko-KR" dirty="0" smtClean="0"/>
              <a:t> * </a:t>
            </a:r>
            <a:r>
              <a:rPr lang="ko-KR" altLang="en-US" spc="-50" dirty="0" smtClean="0"/>
              <a:t>정보화 </a:t>
            </a:r>
            <a:r>
              <a:rPr lang="ko-KR" altLang="en-US" spc="-50" dirty="0" err="1" smtClean="0"/>
              <a:t>수준진단은</a:t>
            </a:r>
            <a:r>
              <a:rPr lang="ko-KR" altLang="en-US" spc="-50" dirty="0" smtClean="0"/>
              <a:t> </a:t>
            </a:r>
            <a:r>
              <a:rPr lang="ko-KR" altLang="en-US" spc="-50" dirty="0" err="1" smtClean="0"/>
              <a:t>행안부에서</a:t>
            </a:r>
            <a:r>
              <a:rPr lang="ko-KR" altLang="en-US" spc="-50" dirty="0" smtClean="0"/>
              <a:t> </a:t>
            </a:r>
            <a:r>
              <a:rPr lang="ko-KR" altLang="en-US" spc="-50" dirty="0" smtClean="0"/>
              <a:t>측정해 </a:t>
            </a:r>
            <a:r>
              <a:rPr lang="ko-KR" altLang="en-US" spc="-50" dirty="0" smtClean="0"/>
              <a:t>행정관리역량 진단을 위해 정부업무평가위로 전달</a:t>
            </a:r>
            <a:endParaRPr lang="en-US" altLang="ko-KR" spc="-50" dirty="0" smtClean="0"/>
          </a:p>
          <a:p>
            <a:pPr>
              <a:lnSpc>
                <a:spcPct val="130000"/>
              </a:lnSpc>
            </a:pPr>
            <a:endParaRPr lang="en-US" altLang="ko-KR" sz="300" spc="-50" dirty="0" smtClean="0"/>
          </a:p>
          <a:p>
            <a:pPr>
              <a:lnSpc>
                <a:spcPct val="13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대상</a:t>
            </a:r>
            <a:r>
              <a:rPr lang="en-US" altLang="ko-KR" dirty="0" smtClean="0"/>
              <a:t>) </a:t>
            </a:r>
            <a:r>
              <a:rPr lang="ko-KR" altLang="en-US" dirty="0" smtClean="0"/>
              <a:t>기존 </a:t>
            </a:r>
            <a:r>
              <a:rPr lang="ko-KR" altLang="en-US" dirty="0" err="1" smtClean="0"/>
              <a:t>정보화사업</a:t>
            </a:r>
            <a:r>
              <a:rPr lang="en-US" altLang="ko-KR" dirty="0" smtClean="0"/>
              <a:t>(</a:t>
            </a:r>
            <a:r>
              <a:rPr lang="ko-KR" altLang="en-US" dirty="0" smtClean="0"/>
              <a:t>재정사업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및 기관 단위의 행정관리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정보화 </a:t>
            </a:r>
            <a:r>
              <a:rPr lang="ko-KR" altLang="en-US" dirty="0" err="1" smtClean="0"/>
              <a:t>수준진단</a:t>
            </a:r>
            <a:r>
              <a:rPr lang="en-US" altLang="ko-KR" dirty="0" smtClean="0"/>
              <a:t>)</a:t>
            </a:r>
            <a:r>
              <a:rPr lang="ko-KR" altLang="en-US" dirty="0" smtClean="0"/>
              <a:t>역량</a:t>
            </a:r>
            <a:r>
              <a:rPr lang="en-US" altLang="ko-KR" dirty="0" smtClean="0"/>
              <a:t> </a:t>
            </a:r>
            <a:r>
              <a:rPr lang="ko-KR" altLang="en-US" dirty="0" smtClean="0"/>
              <a:t>평가가 실시 중이며</a:t>
            </a:r>
            <a:r>
              <a:rPr lang="en-US" altLang="ko-KR" dirty="0" smtClean="0"/>
              <a:t>,</a:t>
            </a:r>
          </a:p>
          <a:p>
            <a:pPr>
              <a:lnSpc>
                <a:spcPct val="13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</a:t>
            </a:r>
            <a:r>
              <a:rPr lang="ko-KR" altLang="en-US" dirty="0" err="1" smtClean="0"/>
              <a:t>구축이후</a:t>
            </a:r>
            <a:r>
              <a:rPr lang="ko-KR" altLang="en-US" dirty="0" smtClean="0"/>
              <a:t> 운영중인 정보시스템 및 분야별 정보시스템에 대한 </a:t>
            </a:r>
            <a:r>
              <a:rPr lang="ko-KR" altLang="en-US" dirty="0" smtClean="0"/>
              <a:t>측정</a:t>
            </a:r>
            <a:r>
              <a:rPr lang="en-US" altLang="ko-KR" dirty="0" smtClean="0"/>
              <a:t>·</a:t>
            </a:r>
            <a:r>
              <a:rPr lang="ko-KR" altLang="en-US" dirty="0" smtClean="0"/>
              <a:t>점검도 </a:t>
            </a:r>
            <a:r>
              <a:rPr lang="ko-KR" altLang="en-US" dirty="0" smtClean="0"/>
              <a:t>추진 </a:t>
            </a:r>
            <a:r>
              <a:rPr lang="ko-KR" altLang="en-US" dirty="0" smtClean="0"/>
              <a:t>중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endParaRPr lang="en-US" altLang="ko-KR" sz="300" dirty="0" smtClean="0"/>
          </a:p>
          <a:p>
            <a:pPr>
              <a:lnSpc>
                <a:spcPct val="13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방식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정부업무평가위 및 기재부의 성과관리 방식에는 변화가 없으나</a:t>
            </a:r>
            <a:r>
              <a:rPr lang="en-US" altLang="ko-KR" dirty="0" smtClean="0"/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정보화 총괄기관에서 추진중인 측정</a:t>
            </a:r>
            <a:r>
              <a:rPr lang="en-US" altLang="ko-KR" dirty="0" smtClean="0"/>
              <a:t>/</a:t>
            </a:r>
            <a:r>
              <a:rPr lang="ko-KR" altLang="en-US" dirty="0" smtClean="0"/>
              <a:t>점검은 </a:t>
            </a:r>
            <a:r>
              <a:rPr lang="ko-KR" altLang="en-US" dirty="0" err="1" smtClean="0"/>
              <a:t>외부평가적</a:t>
            </a:r>
            <a:r>
              <a:rPr lang="ko-KR" altLang="en-US" dirty="0"/>
              <a:t> </a:t>
            </a:r>
            <a:r>
              <a:rPr lang="ko-KR" altLang="en-US" dirty="0" smtClean="0"/>
              <a:t>방식으로 수행</a:t>
            </a:r>
            <a:endParaRPr lang="ko-KR" altLang="en-US" spc="-30" dirty="0"/>
          </a:p>
        </p:txBody>
      </p:sp>
    </p:spTree>
    <p:extLst>
      <p:ext uri="{BB962C8B-B14F-4D97-AF65-F5344CB8AC3E}">
        <p14:creationId xmlns:p14="http://schemas.microsoft.com/office/powerpoint/2010/main" val="206621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정보화 성과관리 추진 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현황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(6)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56119" y="1279159"/>
            <a:ext cx="4714646" cy="450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정보화 성과관리 세부사업 </a:t>
            </a:r>
            <a:r>
              <a:rPr lang="en-US" altLang="ko-K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행안부</a:t>
            </a:r>
            <a:r>
              <a:rPr lang="en-US" altLang="ko-K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ko-KR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669" y="5034241"/>
            <a:ext cx="10396662" cy="16628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8516" y="1812175"/>
            <a:ext cx="10897986" cy="3198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buAutoNum type="arabicParenBoth"/>
            </a:pPr>
            <a:r>
              <a:rPr lang="ko-KR" altLang="en-US" b="1" dirty="0" err="1" smtClean="0"/>
              <a:t>정보화사업</a:t>
            </a:r>
            <a:r>
              <a:rPr lang="ko-KR" altLang="en-US" b="1" dirty="0" smtClean="0"/>
              <a:t> 사전협의</a:t>
            </a:r>
            <a:endParaRPr lang="en-US" altLang="ko-KR" b="1" dirty="0" smtClean="0"/>
          </a:p>
          <a:p>
            <a:pPr marL="342900" indent="-342900">
              <a:lnSpc>
                <a:spcPct val="110000"/>
              </a:lnSpc>
              <a:buAutoNum type="arabicParenBoth"/>
            </a:pPr>
            <a:endParaRPr lang="en-US" altLang="ko-KR" sz="500" dirty="0"/>
          </a:p>
          <a:p>
            <a:pPr>
              <a:lnSpc>
                <a:spcPct val="11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목적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정보화사업의 예산 </a:t>
            </a:r>
            <a:r>
              <a:rPr lang="ko-KR" altLang="en-US" dirty="0" err="1" smtClean="0"/>
              <a:t>편성단계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사업발주</a:t>
            </a:r>
            <a:r>
              <a:rPr lang="ko-KR" altLang="en-US" dirty="0" smtClean="0"/>
              <a:t> 단계에 사전협의를 통해 </a:t>
            </a:r>
            <a:r>
              <a:rPr lang="ko-KR" altLang="en-US" dirty="0" err="1" smtClean="0"/>
              <a:t>중복개발</a:t>
            </a:r>
            <a:r>
              <a:rPr lang="en-US" altLang="ko-KR" dirty="0" smtClean="0"/>
              <a:t>·</a:t>
            </a:r>
            <a:r>
              <a:rPr lang="ko-KR" altLang="en-US" dirty="0" smtClean="0"/>
              <a:t>구축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상호연계</a:t>
            </a:r>
            <a:r>
              <a:rPr lang="en-US" altLang="ko-KR" dirty="0" smtClean="0"/>
              <a:t>, </a:t>
            </a:r>
          </a:p>
          <a:p>
            <a:pPr>
              <a:lnSpc>
                <a:spcPct val="11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공동이용</a:t>
            </a:r>
            <a:r>
              <a:rPr lang="en-US" altLang="ko-KR" dirty="0" smtClean="0"/>
              <a:t>, </a:t>
            </a:r>
            <a:r>
              <a:rPr lang="ko-KR" altLang="en-US" dirty="0" smtClean="0"/>
              <a:t>표준 등 관련 제도의 준수 여부를 검토</a:t>
            </a:r>
            <a:r>
              <a:rPr lang="en-US" altLang="ko-KR" dirty="0" smtClean="0"/>
              <a:t>·</a:t>
            </a:r>
            <a:r>
              <a:rPr lang="ko-KR" altLang="en-US" dirty="0" smtClean="0"/>
              <a:t>조정하여 </a:t>
            </a:r>
            <a:r>
              <a:rPr lang="ko-KR" altLang="en-US" dirty="0" err="1" smtClean="0"/>
              <a:t>상호연계</a:t>
            </a:r>
            <a:r>
              <a:rPr lang="ko-KR" altLang="en-US" dirty="0" smtClean="0"/>
              <a:t> 및 공동활용을 제고하고 </a:t>
            </a:r>
            <a:endParaRPr lang="en-US" altLang="ko-KR" dirty="0" smtClean="0"/>
          </a:p>
          <a:p>
            <a:pPr>
              <a:lnSpc>
                <a:spcPct val="11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중복투자를 방지함으로써 정보화예산의 투자효율성을 제고</a:t>
            </a:r>
            <a:endParaRPr lang="en-US" altLang="ko-KR" dirty="0" smtClean="0"/>
          </a:p>
          <a:p>
            <a:pPr>
              <a:lnSpc>
                <a:spcPct val="11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* (</a:t>
            </a:r>
            <a:r>
              <a:rPr lang="ko-KR" altLang="en-US" dirty="0" smtClean="0"/>
              <a:t>대상</a:t>
            </a:r>
            <a:r>
              <a:rPr lang="en-US" altLang="ko-KR" dirty="0" smtClean="0"/>
              <a:t>) </a:t>
            </a:r>
            <a:r>
              <a:rPr lang="ko-KR" altLang="en-US" dirty="0" smtClean="0"/>
              <a:t>중앙행정기관 및 지방자치단체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 소속기관과 공공기관 등</a:t>
            </a:r>
            <a:endParaRPr lang="en-US" altLang="ko-KR" dirty="0" smtClean="0"/>
          </a:p>
          <a:p>
            <a:pPr>
              <a:lnSpc>
                <a:spcPct val="11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err="1" smtClean="0"/>
              <a:t>사업금액</a:t>
            </a:r>
            <a:r>
              <a:rPr lang="en-US" altLang="ko-KR" dirty="0" smtClean="0"/>
              <a:t>(</a:t>
            </a:r>
            <a:r>
              <a:rPr lang="ko-KR" altLang="en-US" dirty="0" smtClean="0"/>
              <a:t>중앙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억원 이상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광역은 </a:t>
            </a:r>
            <a:r>
              <a:rPr lang="en-US" altLang="ko-KR" dirty="0" smtClean="0"/>
              <a:t>1</a:t>
            </a:r>
            <a:r>
              <a:rPr lang="ko-KR" altLang="en-US" dirty="0" smtClean="0"/>
              <a:t>억원 이상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기초는 </a:t>
            </a:r>
            <a:r>
              <a:rPr lang="en-US" altLang="ko-KR" dirty="0" smtClean="0"/>
              <a:t>5</a:t>
            </a:r>
            <a:r>
              <a:rPr lang="ko-KR" altLang="en-US" dirty="0" smtClean="0"/>
              <a:t>천만원 이상</a:t>
            </a:r>
            <a:r>
              <a:rPr lang="en-US" altLang="ko-KR" dirty="0" smtClean="0"/>
              <a:t>) </a:t>
            </a:r>
            <a:r>
              <a:rPr lang="ko-KR" altLang="en-US" dirty="0" smtClean="0"/>
              <a:t>또는 신규사업</a:t>
            </a:r>
            <a:r>
              <a:rPr lang="en-US" altLang="ko-KR" dirty="0" smtClean="0"/>
              <a:t>(BPR/ISP, </a:t>
            </a:r>
          </a:p>
          <a:p>
            <a:pPr>
              <a:lnSpc>
                <a:spcPct val="11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신규</a:t>
            </a:r>
            <a:r>
              <a:rPr lang="en-US" altLang="ko-KR" dirty="0" smtClean="0"/>
              <a:t> </a:t>
            </a:r>
            <a:r>
              <a:rPr lang="ko-KR" altLang="en-US" dirty="0" smtClean="0"/>
              <a:t>홈페이지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모바일 앱</a:t>
            </a:r>
            <a:r>
              <a:rPr lang="en-US" altLang="ko-KR" dirty="0" smtClean="0"/>
              <a:t>, DB </a:t>
            </a:r>
            <a:r>
              <a:rPr lang="ko-KR" altLang="en-US" dirty="0" smtClean="0"/>
              <a:t>구축사업</a:t>
            </a:r>
            <a:r>
              <a:rPr lang="en-US" altLang="ko-KR" dirty="0" smtClean="0"/>
              <a:t>)</a:t>
            </a:r>
            <a:r>
              <a:rPr lang="ko-KR" altLang="en-US" dirty="0" smtClean="0"/>
              <a:t>인 경우</a:t>
            </a:r>
            <a:endParaRPr lang="en-US" altLang="ko-KR" dirty="0" smtClean="0"/>
          </a:p>
          <a:p>
            <a:pPr>
              <a:lnSpc>
                <a:spcPct val="11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* (</a:t>
            </a:r>
            <a:r>
              <a:rPr lang="ko-KR" altLang="en-US" dirty="0" smtClean="0"/>
              <a:t>검토</a:t>
            </a:r>
            <a:r>
              <a:rPr lang="en-US" altLang="ko-KR" dirty="0" smtClean="0"/>
              <a:t>) </a:t>
            </a:r>
            <a:r>
              <a:rPr lang="ko-KR" altLang="en-US" dirty="0" smtClean="0"/>
              <a:t>유사</a:t>
            </a:r>
            <a:r>
              <a:rPr lang="en-US" altLang="ko-KR" dirty="0" smtClean="0"/>
              <a:t>·</a:t>
            </a:r>
            <a:r>
              <a:rPr lang="ko-KR" altLang="en-US" dirty="0" smtClean="0"/>
              <a:t>중복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연계</a:t>
            </a:r>
            <a:r>
              <a:rPr lang="en-US" altLang="ko-KR" dirty="0" smtClean="0"/>
              <a:t>·</a:t>
            </a:r>
            <a:r>
              <a:rPr lang="ko-KR" altLang="en-US" dirty="0" smtClean="0"/>
              <a:t>통합</a:t>
            </a:r>
            <a:r>
              <a:rPr lang="en-US" altLang="ko-KR" dirty="0" smtClean="0"/>
              <a:t>, </a:t>
            </a:r>
            <a:r>
              <a:rPr lang="ko-KR" altLang="en-US" dirty="0" smtClean="0"/>
              <a:t>행정정보공동이용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전산자원</a:t>
            </a:r>
            <a:r>
              <a:rPr lang="ko-KR" altLang="en-US" dirty="0" smtClean="0"/>
              <a:t> 통합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빅데이터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민간서비스</a:t>
            </a:r>
            <a:r>
              <a:rPr lang="ko-KR" altLang="en-US" dirty="0" smtClean="0"/>
              <a:t> 침해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웹사이트</a:t>
            </a:r>
            <a:r>
              <a:rPr lang="en-US" altLang="ko-KR" dirty="0" smtClean="0"/>
              <a:t>, </a:t>
            </a:r>
          </a:p>
          <a:p>
            <a:pPr>
              <a:lnSpc>
                <a:spcPct val="11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모바일</a:t>
            </a:r>
            <a:r>
              <a:rPr lang="en-US" altLang="ko-KR" dirty="0" smtClean="0"/>
              <a:t>, DB, SW</a:t>
            </a:r>
            <a:r>
              <a:rPr lang="ko-KR" altLang="en-US" dirty="0" smtClean="0"/>
              <a:t>사업의 </a:t>
            </a:r>
            <a:r>
              <a:rPr lang="ko-KR" altLang="en-US" dirty="0" err="1" smtClean="0"/>
              <a:t>과업범위</a:t>
            </a:r>
            <a:r>
              <a:rPr lang="ko-KR" altLang="en-US" dirty="0" smtClean="0"/>
              <a:t> 상세화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적정사업기간 산정 등</a:t>
            </a:r>
            <a:r>
              <a:rPr lang="en-US" altLang="ko-KR" dirty="0" smtClean="0"/>
              <a:t>(12</a:t>
            </a:r>
            <a:r>
              <a:rPr lang="ko-KR" altLang="en-US" dirty="0" smtClean="0"/>
              <a:t>개 항목</a:t>
            </a:r>
            <a:r>
              <a:rPr lang="en-US" altLang="ko-KR" dirty="0" smtClean="0"/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* (</a:t>
            </a:r>
            <a:r>
              <a:rPr lang="ko-KR" altLang="en-US" dirty="0" smtClean="0"/>
              <a:t>활용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정보화 사업 </a:t>
            </a:r>
            <a:r>
              <a:rPr lang="ko-KR" altLang="en-US" dirty="0" err="1" smtClean="0"/>
              <a:t>발주시</a:t>
            </a:r>
            <a:r>
              <a:rPr lang="ko-KR" altLang="en-US" dirty="0" smtClean="0"/>
              <a:t> 사전협의 미 </a:t>
            </a:r>
            <a:r>
              <a:rPr lang="ko-KR" altLang="en-US" dirty="0" err="1" smtClean="0"/>
              <a:t>추진시</a:t>
            </a:r>
            <a:r>
              <a:rPr lang="ko-KR" altLang="en-US" dirty="0" smtClean="0"/>
              <a:t> 조달청과의 </a:t>
            </a:r>
            <a:r>
              <a:rPr lang="ko-KR" altLang="en-US" dirty="0" err="1" smtClean="0"/>
              <a:t>협의하에</a:t>
            </a:r>
            <a:r>
              <a:rPr lang="ko-KR" altLang="en-US" dirty="0" smtClean="0"/>
              <a:t> 발주 중지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감사기관 통보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13998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정보화 성과관리 추진 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현황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(7)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953" y="1354973"/>
            <a:ext cx="11114116" cy="214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b="1" dirty="0" smtClean="0"/>
              <a:t>(2) </a:t>
            </a:r>
            <a:r>
              <a:rPr lang="ko-KR" altLang="en-US" b="1" dirty="0" smtClean="0"/>
              <a:t>정보시스템 운영 성과관리</a:t>
            </a:r>
            <a:endParaRPr lang="en-US" altLang="ko-KR" b="1" dirty="0" smtClean="0"/>
          </a:p>
          <a:p>
            <a:pPr marL="342900" indent="-342900">
              <a:lnSpc>
                <a:spcPct val="120000"/>
              </a:lnSpc>
              <a:buAutoNum type="arabicParenBoth"/>
            </a:pPr>
            <a:endParaRPr lang="en-US" altLang="ko-KR" sz="500" dirty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목적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정보시스템을 지속적으로 운영할 가치가 있는지 판단하기 위해 정보시스템 운영 성과측정 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</a:t>
            </a:r>
            <a:r>
              <a:rPr lang="ko-KR" altLang="en-US" dirty="0" smtClean="0"/>
              <a:t>결과에 따라 유지관리유형을 결정하여 업무 및 비용 측면의 성과를 제고하기 위한 제반 활동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대상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정보시스템 구축 후 서비스 운영이 개시된 시점으로 부터 </a:t>
            </a:r>
            <a:r>
              <a:rPr lang="en-US" altLang="ko-KR" dirty="0" smtClean="0"/>
              <a:t>3</a:t>
            </a:r>
            <a:r>
              <a:rPr lang="ko-KR" altLang="en-US" dirty="0" smtClean="0"/>
              <a:t>년이 경과된 시스템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검토</a:t>
            </a:r>
            <a:r>
              <a:rPr lang="en-US" altLang="ko-KR" dirty="0" smtClean="0"/>
              <a:t>) </a:t>
            </a:r>
            <a:r>
              <a:rPr lang="ko-KR" altLang="en-US" dirty="0" smtClean="0"/>
              <a:t>비용 측면과 업무 측면 등 </a:t>
            </a:r>
            <a:r>
              <a:rPr lang="en-US" altLang="ko-KR" dirty="0" smtClean="0"/>
              <a:t>2</a:t>
            </a:r>
            <a:r>
              <a:rPr lang="ko-KR" altLang="en-US" dirty="0" smtClean="0"/>
              <a:t>개 관점에 </a:t>
            </a:r>
            <a:r>
              <a:rPr lang="en-US" altLang="ko-KR" dirty="0" smtClean="0"/>
              <a:t>6</a:t>
            </a:r>
            <a:r>
              <a:rPr lang="ko-KR" altLang="en-US" dirty="0" smtClean="0"/>
              <a:t>개 세부 </a:t>
            </a:r>
            <a:r>
              <a:rPr lang="ko-KR" altLang="en-US" dirty="0" err="1" smtClean="0"/>
              <a:t>측정항목</a:t>
            </a:r>
            <a:r>
              <a:rPr lang="en-US" altLang="ko-KR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활용</a:t>
            </a:r>
            <a:r>
              <a:rPr lang="en-US" altLang="ko-KR" dirty="0" smtClean="0"/>
              <a:t>) </a:t>
            </a:r>
            <a:r>
              <a:rPr lang="ko-KR" altLang="en-US" dirty="0" smtClean="0"/>
              <a:t>통폐합</a:t>
            </a:r>
            <a:r>
              <a:rPr lang="en-US" altLang="ko-KR" dirty="0" smtClean="0"/>
              <a:t>, </a:t>
            </a:r>
            <a:r>
              <a:rPr lang="ko-KR" altLang="en-US" dirty="0" smtClean="0"/>
              <a:t>폐기 등의 </a:t>
            </a:r>
            <a:r>
              <a:rPr lang="ko-KR" altLang="en-US" dirty="0" err="1" smtClean="0"/>
              <a:t>개선계획이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도출시</a:t>
            </a:r>
            <a:r>
              <a:rPr lang="ko-KR" altLang="en-US" dirty="0" smtClean="0"/>
              <a:t> 관련 정보를 </a:t>
            </a:r>
            <a:r>
              <a:rPr lang="ko-KR" altLang="en-US" dirty="0" err="1" smtClean="0"/>
              <a:t>예산당국에</a:t>
            </a:r>
            <a:r>
              <a:rPr lang="ko-KR" altLang="en-US" dirty="0" smtClean="0"/>
              <a:t> 전달해 차년도 예산 </a:t>
            </a:r>
            <a:r>
              <a:rPr lang="ko-KR" altLang="en-US" dirty="0" err="1" smtClean="0"/>
              <a:t>심의시</a:t>
            </a:r>
            <a:r>
              <a:rPr lang="ko-KR" altLang="en-US" dirty="0" smtClean="0"/>
              <a:t> </a:t>
            </a:r>
            <a:r>
              <a:rPr lang="ko-KR" altLang="en-US" dirty="0" smtClean="0"/>
              <a:t>반영</a:t>
            </a:r>
            <a:endParaRPr lang="en-US" altLang="ko-KR" dirty="0" smtClean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043" y="3584408"/>
            <a:ext cx="9156989" cy="304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5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정보화 성과관리 추진 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현황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(8)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953" y="1354973"/>
            <a:ext cx="11114116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b="1" dirty="0" smtClean="0"/>
              <a:t>(3) </a:t>
            </a:r>
            <a:r>
              <a:rPr lang="ko-KR" altLang="en-US" b="1" dirty="0" smtClean="0"/>
              <a:t>전자정부 특별점검</a:t>
            </a:r>
            <a:endParaRPr lang="en-US" altLang="ko-KR" b="1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목적</a:t>
            </a:r>
            <a:r>
              <a:rPr lang="en-US" altLang="ko-KR" dirty="0" smtClean="0"/>
              <a:t>) </a:t>
            </a:r>
            <a:r>
              <a:rPr lang="ko-KR" altLang="en-US" dirty="0" smtClean="0"/>
              <a:t>핵심 전자정부사업의 성과분석 및 </a:t>
            </a:r>
            <a:r>
              <a:rPr lang="ko-KR" altLang="en-US" dirty="0" err="1" smtClean="0"/>
              <a:t>진단체계를</a:t>
            </a:r>
            <a:r>
              <a:rPr lang="ko-KR" altLang="en-US" dirty="0" smtClean="0"/>
              <a:t> 정립하며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정보시스템 활용도 측정 등 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객관적 데이터 기반의 진단 추진 </a:t>
            </a:r>
            <a:r>
              <a:rPr lang="en-US" altLang="ko-KR" dirty="0" smtClean="0"/>
              <a:t>(’18</a:t>
            </a:r>
            <a:r>
              <a:rPr lang="ko-KR" altLang="en-US" dirty="0" smtClean="0"/>
              <a:t>년 부터 시행</a:t>
            </a:r>
            <a:r>
              <a:rPr lang="en-US" altLang="ko-KR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대상</a:t>
            </a:r>
            <a:r>
              <a:rPr lang="en-US" altLang="ko-KR" dirty="0" smtClean="0"/>
              <a:t>) </a:t>
            </a:r>
            <a:r>
              <a:rPr lang="ko-KR" altLang="en-US" dirty="0" smtClean="0"/>
              <a:t>중앙행정기관</a:t>
            </a:r>
            <a:r>
              <a:rPr lang="en-US" altLang="ko-KR" dirty="0"/>
              <a:t> </a:t>
            </a:r>
            <a:r>
              <a:rPr lang="ko-KR" altLang="en-US" dirty="0" smtClean="0"/>
              <a:t>및 지자체의 주요 전자정부시스템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각년도</a:t>
            </a:r>
            <a:r>
              <a:rPr lang="ko-KR" altLang="en-US" dirty="0" smtClean="0"/>
              <a:t> 성과관리심의위원회에서 대상 확정</a:t>
            </a:r>
            <a:r>
              <a:rPr lang="en-US" altLang="ko-KR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검토</a:t>
            </a:r>
            <a:r>
              <a:rPr lang="en-US" altLang="ko-KR" dirty="0" smtClean="0"/>
              <a:t>) </a:t>
            </a:r>
            <a:r>
              <a:rPr lang="ko-KR" altLang="en-US" spc="-60" dirty="0" smtClean="0"/>
              <a:t>성과관리체계</a:t>
            </a:r>
            <a:r>
              <a:rPr lang="en-US" altLang="ko-KR" spc="-60" dirty="0" smtClean="0"/>
              <a:t>, </a:t>
            </a:r>
            <a:r>
              <a:rPr lang="ko-KR" altLang="en-US" spc="-60" dirty="0" err="1" smtClean="0"/>
              <a:t>기능활용도</a:t>
            </a:r>
            <a:r>
              <a:rPr lang="en-US" altLang="ko-KR" spc="-60" dirty="0" smtClean="0"/>
              <a:t>, </a:t>
            </a:r>
            <a:r>
              <a:rPr lang="ko-KR" altLang="en-US" spc="-60" dirty="0" smtClean="0"/>
              <a:t>비용편익 등 </a:t>
            </a:r>
            <a:r>
              <a:rPr lang="ko-KR" altLang="en-US" spc="-60" dirty="0" err="1" smtClean="0"/>
              <a:t>대상시스템</a:t>
            </a:r>
            <a:r>
              <a:rPr lang="ko-KR" altLang="en-US" spc="-60" dirty="0" smtClean="0"/>
              <a:t> 특성</a:t>
            </a:r>
            <a:r>
              <a:rPr lang="en-US" altLang="ko-KR" spc="-60" dirty="0" smtClean="0"/>
              <a:t>, </a:t>
            </a:r>
            <a:r>
              <a:rPr lang="ko-KR" altLang="en-US" spc="-60" dirty="0" smtClean="0"/>
              <a:t>범정부 </a:t>
            </a:r>
            <a:r>
              <a:rPr lang="ko-KR" altLang="en-US" spc="-60" dirty="0" err="1" smtClean="0"/>
              <a:t>추진목표</a:t>
            </a:r>
            <a:r>
              <a:rPr lang="ko-KR" altLang="en-US" spc="-60" dirty="0" smtClean="0"/>
              <a:t> 등을 고려해 </a:t>
            </a:r>
            <a:r>
              <a:rPr lang="ko-KR" altLang="en-US" spc="-60" dirty="0" err="1" smtClean="0"/>
              <a:t>각년도</a:t>
            </a:r>
            <a:r>
              <a:rPr lang="ko-KR" altLang="en-US" spc="-60" dirty="0" smtClean="0"/>
              <a:t> 선정</a:t>
            </a:r>
            <a:endParaRPr lang="en-US" altLang="ko-KR" spc="-60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활용</a:t>
            </a:r>
            <a:r>
              <a:rPr lang="en-US" altLang="ko-KR" dirty="0" smtClean="0"/>
              <a:t>) </a:t>
            </a:r>
            <a:r>
              <a:rPr lang="ko-KR" altLang="en-US" dirty="0" smtClean="0"/>
              <a:t>차년도 사업계획수립시 참고 및 </a:t>
            </a:r>
            <a:r>
              <a:rPr lang="ko-KR" altLang="en-US" dirty="0" err="1" smtClean="0"/>
              <a:t>예산심의시</a:t>
            </a:r>
            <a:r>
              <a:rPr lang="ko-KR" altLang="en-US" dirty="0" smtClean="0"/>
              <a:t> 활용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174" y="3441698"/>
            <a:ext cx="5960226" cy="3309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8226" y="4866793"/>
            <a:ext cx="1654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특별점검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점검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프레임워크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안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  <p:sp>
        <p:nvSpPr>
          <p:cNvPr id="5" name="오른쪽 화살표 4"/>
          <p:cNvSpPr/>
          <p:nvPr/>
        </p:nvSpPr>
        <p:spPr>
          <a:xfrm>
            <a:off x="3187930" y="4809221"/>
            <a:ext cx="681644" cy="980902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295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정보화 성과관리 추진 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현황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(9)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953" y="1354973"/>
            <a:ext cx="11114116" cy="2386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b="1" dirty="0" smtClean="0"/>
              <a:t>(4) </a:t>
            </a:r>
            <a:r>
              <a:rPr lang="ko-KR" altLang="en-US" b="1" dirty="0" smtClean="0"/>
              <a:t>전자정부 성과관리 </a:t>
            </a:r>
            <a:r>
              <a:rPr lang="ko-KR" altLang="en-US" b="1" dirty="0" err="1" smtClean="0"/>
              <a:t>수준진단</a:t>
            </a:r>
            <a:endParaRPr lang="en-US" altLang="ko-KR" b="1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목적</a:t>
            </a:r>
            <a:r>
              <a:rPr lang="en-US" altLang="ko-KR" dirty="0" smtClean="0"/>
              <a:t>) </a:t>
            </a:r>
            <a:r>
              <a:rPr lang="ko-KR" altLang="en-US" dirty="0" smtClean="0"/>
              <a:t>기관의 성과관리 </a:t>
            </a:r>
            <a:r>
              <a:rPr lang="ko-KR" altLang="en-US" dirty="0" smtClean="0"/>
              <a:t>역량을 </a:t>
            </a:r>
            <a:r>
              <a:rPr lang="ko-KR" altLang="en-US" dirty="0" smtClean="0"/>
              <a:t>진단</a:t>
            </a:r>
            <a:r>
              <a:rPr lang="en-US" altLang="ko-KR" dirty="0" smtClean="0"/>
              <a:t>·</a:t>
            </a:r>
            <a:r>
              <a:rPr lang="ko-KR" altLang="en-US" dirty="0" smtClean="0"/>
              <a:t>분석하여 기관에서 정보화 </a:t>
            </a:r>
            <a:r>
              <a:rPr lang="ko-KR" altLang="en-US" dirty="0" err="1" smtClean="0"/>
              <a:t>추진시</a:t>
            </a:r>
            <a:r>
              <a:rPr lang="ko-KR" altLang="en-US" dirty="0" smtClean="0"/>
              <a:t> </a:t>
            </a:r>
            <a:r>
              <a:rPr lang="ko-KR" altLang="en-US" dirty="0" smtClean="0"/>
              <a:t>체계적인 </a:t>
            </a:r>
            <a:r>
              <a:rPr lang="ko-KR" altLang="en-US" dirty="0" smtClean="0"/>
              <a:t>정보화 추진 </a:t>
            </a:r>
            <a:r>
              <a:rPr lang="ko-KR" altLang="en-US" dirty="0" smtClean="0"/>
              <a:t>기준으로 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활용하고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유관 정책수립을 위한 기초자료로 참고하고자 함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대상</a:t>
            </a:r>
            <a:r>
              <a:rPr lang="en-US" altLang="ko-KR" dirty="0" smtClean="0"/>
              <a:t>) </a:t>
            </a:r>
            <a:r>
              <a:rPr lang="ko-KR" altLang="en-US" dirty="0" smtClean="0"/>
              <a:t>중앙행정기관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광역 및 기초자치단체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공공기관 및 지방공기업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검토</a:t>
            </a:r>
            <a:r>
              <a:rPr lang="en-US" altLang="ko-KR" dirty="0" smtClean="0"/>
              <a:t>) 5</a:t>
            </a:r>
            <a:r>
              <a:rPr lang="ko-KR" altLang="en-US" dirty="0" smtClean="0"/>
              <a:t>개 측정 영역</a:t>
            </a:r>
            <a:r>
              <a:rPr lang="en-US" altLang="ko-KR" dirty="0" smtClean="0"/>
              <a:t>, 31</a:t>
            </a:r>
            <a:r>
              <a:rPr lang="ko-KR" altLang="en-US" dirty="0" smtClean="0"/>
              <a:t>개 측정지표로 구성</a:t>
            </a:r>
            <a:endParaRPr lang="en-US" altLang="ko-KR" dirty="0" smtClean="0"/>
          </a:p>
          <a:p>
            <a:pPr>
              <a:lnSpc>
                <a:spcPct val="120000"/>
              </a:lnSpc>
            </a:pPr>
            <a:r>
              <a:rPr lang="en-US" altLang="ko-KR" spc="-100" dirty="0"/>
              <a:t> </a:t>
            </a:r>
            <a:r>
              <a:rPr lang="en-US" altLang="ko-KR" spc="-100" dirty="0" smtClean="0"/>
              <a:t>             (</a:t>
            </a:r>
            <a:r>
              <a:rPr lang="ko-KR" altLang="en-US" spc="-100" dirty="0" smtClean="0"/>
              <a:t>정보자원 </a:t>
            </a:r>
            <a:r>
              <a:rPr lang="ko-KR" altLang="en-US" spc="-100" dirty="0" err="1" smtClean="0"/>
              <a:t>관리수준</a:t>
            </a:r>
            <a:r>
              <a:rPr lang="en-US" altLang="ko-KR" spc="-100" dirty="0" smtClean="0"/>
              <a:t>, </a:t>
            </a:r>
            <a:r>
              <a:rPr lang="ko-KR" altLang="en-US" spc="-100" dirty="0" err="1" smtClean="0"/>
              <a:t>정보화사업</a:t>
            </a:r>
            <a:r>
              <a:rPr lang="ko-KR" altLang="en-US" spc="-100" dirty="0" smtClean="0"/>
              <a:t> 성과관리</a:t>
            </a:r>
            <a:r>
              <a:rPr lang="en-US" altLang="ko-KR" spc="-100" dirty="0" smtClean="0"/>
              <a:t>, </a:t>
            </a:r>
            <a:r>
              <a:rPr lang="ko-KR" altLang="en-US" spc="-100" dirty="0" smtClean="0"/>
              <a:t>정보시스템 운영 성과관리</a:t>
            </a:r>
            <a:r>
              <a:rPr lang="en-US" altLang="ko-KR" spc="-100" dirty="0" smtClean="0"/>
              <a:t>, </a:t>
            </a:r>
            <a:r>
              <a:rPr lang="ko-KR" altLang="en-US" spc="-100" dirty="0" smtClean="0"/>
              <a:t>중복투자 예방</a:t>
            </a:r>
            <a:r>
              <a:rPr lang="en-US" altLang="ko-KR" spc="-100" dirty="0" smtClean="0"/>
              <a:t>, </a:t>
            </a:r>
            <a:r>
              <a:rPr lang="ko-KR" altLang="en-US" spc="-100" dirty="0" err="1" smtClean="0"/>
              <a:t>공공앱</a:t>
            </a:r>
            <a:r>
              <a:rPr lang="ko-KR" altLang="en-US" spc="-100" dirty="0" smtClean="0"/>
              <a:t> 성과관리</a:t>
            </a:r>
            <a:r>
              <a:rPr lang="en-US" altLang="ko-KR" spc="-100" dirty="0" smtClean="0"/>
              <a:t>) </a:t>
            </a:r>
          </a:p>
          <a:p>
            <a:pPr>
              <a:lnSpc>
                <a:spcPct val="120000"/>
              </a:lnSpc>
            </a:pPr>
            <a:r>
              <a:rPr lang="en-US" altLang="ko-KR" dirty="0" smtClean="0"/>
              <a:t>  * (</a:t>
            </a:r>
            <a:r>
              <a:rPr lang="ko-KR" altLang="en-US" dirty="0" smtClean="0"/>
              <a:t>활용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정부업무평가위원회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국조실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 주관하는 </a:t>
            </a:r>
            <a:r>
              <a:rPr lang="ko-KR" altLang="en-US" dirty="0" smtClean="0"/>
              <a:t>중앙행정기관 </a:t>
            </a:r>
            <a:r>
              <a:rPr lang="ko-KR" altLang="en-US" dirty="0" smtClean="0"/>
              <a:t>행정관리역량평가에 반영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950" y="3682538"/>
            <a:ext cx="10332981" cy="305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45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개선방안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(1) : </a:t>
            </a:r>
            <a:r>
              <a:rPr lang="ko-KR" altLang="en-US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성과관리 거버넌스 조정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9FE08A4D-6F4F-475C-BCDE-148A07AF7260}"/>
              </a:ext>
            </a:extLst>
          </p:cNvPr>
          <p:cNvGrpSpPr/>
          <p:nvPr/>
        </p:nvGrpSpPr>
        <p:grpSpPr>
          <a:xfrm>
            <a:off x="907649" y="1481998"/>
            <a:ext cx="10376702" cy="4908168"/>
            <a:chOff x="756413" y="1538719"/>
            <a:chExt cx="10376702" cy="4908168"/>
          </a:xfrm>
        </p:grpSpPr>
        <p:sp>
          <p:nvSpPr>
            <p:cNvPr id="5" name="사각형: 둥근 모서리 38">
              <a:extLst>
                <a:ext uri="{FF2B5EF4-FFF2-40B4-BE49-F238E27FC236}">
                  <a16:creationId xmlns:a16="http://schemas.microsoft.com/office/drawing/2014/main" id="{09AD88D8-512E-4311-A23F-42F5764AF86C}"/>
                </a:ext>
              </a:extLst>
            </p:cNvPr>
            <p:cNvSpPr/>
            <p:nvPr/>
          </p:nvSpPr>
          <p:spPr>
            <a:xfrm>
              <a:off x="756413" y="1538719"/>
              <a:ext cx="10376702" cy="1834780"/>
            </a:xfrm>
            <a:prstGeom prst="roundRect">
              <a:avLst>
                <a:gd name="adj" fmla="val 855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Light"/>
                <a:ea typeface="KoPub돋움체 Light"/>
                <a:cs typeface="+mn-cs"/>
              </a:endParaRPr>
            </a:p>
          </p:txBody>
        </p:sp>
        <p:sp>
          <p:nvSpPr>
            <p:cNvPr id="6" name="사각형: 둥근 모서리 44">
              <a:extLst>
                <a:ext uri="{FF2B5EF4-FFF2-40B4-BE49-F238E27FC236}">
                  <a16:creationId xmlns:a16="http://schemas.microsoft.com/office/drawing/2014/main" id="{215A4A87-E394-423A-A4FB-FF0F509B8C57}"/>
                </a:ext>
              </a:extLst>
            </p:cNvPr>
            <p:cNvSpPr/>
            <p:nvPr/>
          </p:nvSpPr>
          <p:spPr>
            <a:xfrm>
              <a:off x="756413" y="3539755"/>
              <a:ext cx="10376702" cy="2907132"/>
            </a:xfrm>
            <a:prstGeom prst="roundRect">
              <a:avLst>
                <a:gd name="adj" fmla="val 5269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Light"/>
                <a:ea typeface="KoPub돋움체 Light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88720" y="1729974"/>
            <a:ext cx="99253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정보화 성과관리 기관간 업무 중복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성과관리 업무간 연계 부족</a:t>
            </a:r>
            <a:r>
              <a:rPr lang="en-US" altLang="ko-KR" dirty="0"/>
              <a:t> </a:t>
            </a:r>
            <a:r>
              <a:rPr lang="ko-KR" altLang="en-US" dirty="0" smtClean="0"/>
              <a:t>등에</a:t>
            </a:r>
            <a:r>
              <a:rPr lang="en-US" altLang="ko-KR" dirty="0"/>
              <a:t> </a:t>
            </a:r>
            <a:r>
              <a:rPr lang="ko-KR" altLang="en-US" dirty="0" smtClean="0"/>
              <a:t>대한 </a:t>
            </a:r>
            <a:r>
              <a:rPr lang="ko-KR" altLang="en-US" dirty="0" err="1" smtClean="0"/>
              <a:t>조정체계</a:t>
            </a:r>
            <a:r>
              <a:rPr lang="ko-KR" altLang="en-US" dirty="0" smtClean="0"/>
              <a:t> 미흡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</a:t>
            </a:r>
            <a:r>
              <a:rPr lang="ko-KR" altLang="en-US" dirty="0" smtClean="0"/>
              <a:t>중복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정보화사업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성과계획서</a:t>
            </a:r>
            <a:r>
              <a:rPr lang="ko-KR" altLang="en-US" dirty="0" smtClean="0"/>
              <a:t> 수립</a:t>
            </a:r>
            <a:r>
              <a:rPr lang="en-US" altLang="ko-KR" dirty="0" smtClean="0"/>
              <a:t> (</a:t>
            </a:r>
            <a:r>
              <a:rPr lang="ko-KR" altLang="en-US" dirty="0" err="1" smtClean="0"/>
              <a:t>기재부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예산요구서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행안부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성과계획서</a:t>
            </a:r>
            <a:r>
              <a:rPr lang="en-US" altLang="ko-KR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err="1" smtClean="0"/>
              <a:t>미연계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성과관리 기관간 결과 공유 체계 부재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행안부</a:t>
            </a:r>
            <a:r>
              <a:rPr lang="ko-KR" altLang="en-US" dirty="0" smtClean="0"/>
              <a:t> 성과관리 결과 </a:t>
            </a:r>
            <a:r>
              <a:rPr lang="ko-KR" altLang="en-US" dirty="0" err="1" smtClean="0"/>
              <a:t>예산과정</a:t>
            </a:r>
            <a:r>
              <a:rPr lang="ko-KR" altLang="en-US" dirty="0" smtClean="0"/>
              <a:t> 반영</a:t>
            </a:r>
            <a:r>
              <a:rPr lang="en-US" altLang="ko-KR" dirty="0" smtClean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30778" y="3629996"/>
            <a:ext cx="100833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err="1" smtClean="0"/>
              <a:t>예산기관과</a:t>
            </a:r>
            <a:r>
              <a:rPr lang="ko-KR" altLang="en-US" dirty="0" smtClean="0"/>
              <a:t> 정보화 </a:t>
            </a:r>
            <a:r>
              <a:rPr lang="ko-KR" altLang="en-US" dirty="0" err="1" smtClean="0"/>
              <a:t>총괄기관간</a:t>
            </a:r>
            <a:r>
              <a:rPr lang="ko-KR" altLang="en-US" dirty="0" smtClean="0"/>
              <a:t> 성과관리 연계방안 마련 및 구축 필요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정보화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전자정부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총괄기관이</a:t>
            </a:r>
            <a:r>
              <a:rPr lang="ko-KR" altLang="en-US" dirty="0" smtClean="0"/>
              <a:t> </a:t>
            </a:r>
            <a:r>
              <a:rPr lang="ko-KR" altLang="en-US" dirty="0" smtClean="0"/>
              <a:t>예산심의과정에 직접 참여하는 방안이 </a:t>
            </a:r>
            <a:r>
              <a:rPr lang="ko-KR" altLang="en-US" dirty="0" smtClean="0"/>
              <a:t>필수적이나</a:t>
            </a:r>
            <a:r>
              <a:rPr lang="en-US" altLang="ko-KR" dirty="0" smtClean="0"/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기관 고유 기능의 범위를 침해하지 않는다는 관점에서 관계기관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협의체</a:t>
            </a:r>
            <a:r>
              <a:rPr lang="en-US" altLang="ko-KR" dirty="0" smtClean="0"/>
              <a:t>’</a:t>
            </a:r>
            <a:r>
              <a:rPr lang="ko-KR" altLang="en-US" dirty="0" smtClean="0"/>
              <a:t> 등을 통해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성과관리 결과가 반영될 수 있는 최소한의 공식적인 채널 필요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 smtClean="0"/>
              <a:t>관련 기관간 협력체계를 통해 </a:t>
            </a:r>
            <a:r>
              <a:rPr lang="ko-KR" altLang="en-US" dirty="0" err="1" smtClean="0"/>
              <a:t>성과계획서</a:t>
            </a:r>
            <a:r>
              <a:rPr lang="ko-KR" altLang="en-US" dirty="0" smtClean="0"/>
              <a:t> 검토</a:t>
            </a:r>
            <a:r>
              <a:rPr lang="en-US" altLang="ko-KR" dirty="0" smtClean="0"/>
              <a:t>·</a:t>
            </a:r>
            <a:r>
              <a:rPr lang="ko-KR" altLang="en-US" dirty="0" smtClean="0"/>
              <a:t>확정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성과점검</a:t>
            </a:r>
            <a:r>
              <a:rPr lang="en-US" altLang="ko-KR" dirty="0"/>
              <a:t> </a:t>
            </a:r>
            <a:r>
              <a:rPr lang="ko-KR" altLang="en-US" dirty="0" smtClean="0"/>
              <a:t>및 평가 등의 과정은 분야별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총괄기관에서 수행하고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 결과는 </a:t>
            </a:r>
            <a:r>
              <a:rPr lang="ko-KR" altLang="en-US" dirty="0" err="1" smtClean="0"/>
              <a:t>예산기관의</a:t>
            </a:r>
            <a:r>
              <a:rPr lang="ko-KR" altLang="en-US" dirty="0" smtClean="0"/>
              <a:t> 심의과정에서 </a:t>
            </a:r>
            <a:r>
              <a:rPr lang="ko-KR" altLang="en-US" dirty="0" smtClean="0"/>
              <a:t>반영될 수 있도록 구현 필요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6759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개선방안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(2) : 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정보화 특성을 반영한 성과관리 제도 발굴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9FE08A4D-6F4F-475C-BCDE-148A07AF7260}"/>
              </a:ext>
            </a:extLst>
          </p:cNvPr>
          <p:cNvGrpSpPr/>
          <p:nvPr/>
        </p:nvGrpSpPr>
        <p:grpSpPr>
          <a:xfrm>
            <a:off x="907649" y="1440158"/>
            <a:ext cx="10376702" cy="4511756"/>
            <a:chOff x="756413" y="1571970"/>
            <a:chExt cx="10376702" cy="4511756"/>
          </a:xfrm>
        </p:grpSpPr>
        <p:sp>
          <p:nvSpPr>
            <p:cNvPr id="5" name="사각형: 둥근 모서리 38">
              <a:extLst>
                <a:ext uri="{FF2B5EF4-FFF2-40B4-BE49-F238E27FC236}">
                  <a16:creationId xmlns:a16="http://schemas.microsoft.com/office/drawing/2014/main" id="{09AD88D8-512E-4311-A23F-42F5764AF86C}"/>
                </a:ext>
              </a:extLst>
            </p:cNvPr>
            <p:cNvSpPr/>
            <p:nvPr/>
          </p:nvSpPr>
          <p:spPr>
            <a:xfrm>
              <a:off x="756413" y="1571970"/>
              <a:ext cx="10376702" cy="2275631"/>
            </a:xfrm>
            <a:prstGeom prst="roundRect">
              <a:avLst>
                <a:gd name="adj" fmla="val 855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Light"/>
                <a:ea typeface="KoPub돋움체 Light"/>
                <a:cs typeface="+mn-cs"/>
              </a:endParaRPr>
            </a:p>
          </p:txBody>
        </p:sp>
        <p:sp>
          <p:nvSpPr>
            <p:cNvPr id="6" name="사각형: 둥근 모서리 44">
              <a:extLst>
                <a:ext uri="{FF2B5EF4-FFF2-40B4-BE49-F238E27FC236}">
                  <a16:creationId xmlns:a16="http://schemas.microsoft.com/office/drawing/2014/main" id="{215A4A87-E394-423A-A4FB-FF0F509B8C57}"/>
                </a:ext>
              </a:extLst>
            </p:cNvPr>
            <p:cNvSpPr/>
            <p:nvPr/>
          </p:nvSpPr>
          <p:spPr>
            <a:xfrm>
              <a:off x="756413" y="3992358"/>
              <a:ext cx="10376702" cy="2091368"/>
            </a:xfrm>
            <a:prstGeom prst="roundRect">
              <a:avLst>
                <a:gd name="adj" fmla="val 5269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Light"/>
                <a:ea typeface="KoPub돋움체 Light"/>
                <a:cs typeface="+mn-cs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68185" y="4012331"/>
            <a:ext cx="1008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정보화 </a:t>
            </a:r>
            <a:r>
              <a:rPr lang="ko-KR" altLang="en-US" dirty="0" err="1" smtClean="0"/>
              <a:t>총괄</a:t>
            </a:r>
            <a:r>
              <a:rPr lang="ko-KR" altLang="en-US" dirty="0" err="1" smtClean="0"/>
              <a:t>기관을</a:t>
            </a:r>
            <a:r>
              <a:rPr lang="ko-KR" altLang="en-US" dirty="0" smtClean="0"/>
              <a:t> </a:t>
            </a:r>
            <a:r>
              <a:rPr lang="ko-KR" altLang="en-US" dirty="0" smtClean="0"/>
              <a:t>중심으로 정보화 특성을 반영한 새로운 성과관리제도의 발굴 추진 필요</a:t>
            </a:r>
            <a:r>
              <a:rPr lang="en-US" altLang="ko-KR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개별 기관 단위를 벗어나 </a:t>
            </a:r>
            <a:r>
              <a:rPr lang="ko-KR" altLang="en-US" dirty="0" err="1" smtClean="0"/>
              <a:t>범부처적</a:t>
            </a:r>
            <a:r>
              <a:rPr lang="en-US" altLang="ko-KR" dirty="0" smtClean="0"/>
              <a:t>, </a:t>
            </a:r>
            <a:r>
              <a:rPr lang="ko-KR" altLang="en-US" dirty="0" smtClean="0"/>
              <a:t>특정 분야별 </a:t>
            </a:r>
            <a:r>
              <a:rPr lang="ko-KR" altLang="en-US" dirty="0" smtClean="0"/>
              <a:t>거시적 </a:t>
            </a:r>
            <a:r>
              <a:rPr lang="ko-KR" altLang="en-US" dirty="0" err="1" smtClean="0"/>
              <a:t>성과계획</a:t>
            </a:r>
            <a:r>
              <a:rPr lang="ko-KR" altLang="en-US" dirty="0"/>
              <a:t> </a:t>
            </a:r>
            <a:r>
              <a:rPr lang="ko-KR" altLang="en-US" dirty="0" smtClean="0"/>
              <a:t>및 성과평가를 적용해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대민</a:t>
            </a:r>
            <a:r>
              <a:rPr lang="en-US" altLang="ko-KR" dirty="0" smtClean="0"/>
              <a:t> </a:t>
            </a:r>
            <a:r>
              <a:rPr lang="ko-KR" altLang="en-US" dirty="0" smtClean="0"/>
              <a:t>서비스</a:t>
            </a:r>
            <a:r>
              <a:rPr lang="en-US" altLang="ko-KR" dirty="0"/>
              <a:t> </a:t>
            </a:r>
            <a:r>
              <a:rPr lang="ko-KR" altLang="en-US" dirty="0" smtClean="0"/>
              <a:t>및 행정 효율성 등 성과를 측정하고 개선 필요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 정보화 성과를 장기간에 걸쳐 지속적으로 추적할 수 있는 성과관리 </a:t>
            </a:r>
            <a:r>
              <a:rPr lang="ko-KR" altLang="en-US" dirty="0" smtClean="0"/>
              <a:t>방안 필요</a:t>
            </a:r>
            <a:endParaRPr lang="en-US" altLang="ko-KR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138844" y="1461560"/>
            <a:ext cx="994202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기관별 자체평가 기반의 </a:t>
            </a:r>
            <a:r>
              <a:rPr lang="ko-KR" altLang="en-US" dirty="0" smtClean="0"/>
              <a:t>재정사업평가로는 </a:t>
            </a:r>
            <a:r>
              <a:rPr lang="ko-KR" altLang="en-US" dirty="0" err="1" smtClean="0"/>
              <a:t>다부처적</a:t>
            </a:r>
            <a:r>
              <a:rPr lang="ko-KR" altLang="en-US" dirty="0" smtClean="0"/>
              <a:t> 성격의 정보화 사업 성과를 체계적으로 관리하기 곤란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err="1" smtClean="0"/>
              <a:t>기술의존적이며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기술변화에 민감하며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투자의 위험성이 높으며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지속적인 자원 투입이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요구되는 정보화사업은 일반 </a:t>
            </a:r>
            <a:r>
              <a:rPr lang="ko-KR" altLang="en-US" dirty="0" err="1" smtClean="0"/>
              <a:t>재정사업과</a:t>
            </a:r>
            <a:r>
              <a:rPr lang="ko-KR" altLang="en-US" dirty="0" smtClean="0"/>
              <a:t> 차별화된 성과관리 필요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/>
              <a:t>단일 시점 위주의 </a:t>
            </a:r>
            <a:r>
              <a:rPr lang="ko-KR" altLang="en-US" dirty="0" smtClean="0"/>
              <a:t>성과평가제도로는 </a:t>
            </a:r>
            <a:r>
              <a:rPr lang="ko-KR" altLang="en-US" dirty="0" err="1" smtClean="0"/>
              <a:t>중장기간</a:t>
            </a:r>
            <a:r>
              <a:rPr lang="ko-KR" altLang="en-US" dirty="0" smtClean="0"/>
              <a:t> 발생하는 </a:t>
            </a:r>
            <a:r>
              <a:rPr lang="ko-KR" altLang="en-US" dirty="0" smtClean="0"/>
              <a:t>정보화 </a:t>
            </a:r>
            <a:r>
              <a:rPr lang="ko-KR" altLang="en-US" dirty="0" smtClean="0"/>
              <a:t>사업의 </a:t>
            </a:r>
            <a:r>
              <a:rPr lang="ko-KR" altLang="en-US" dirty="0" err="1" smtClean="0"/>
              <a:t>성과분석에</a:t>
            </a:r>
            <a:r>
              <a:rPr lang="ko-KR" altLang="en-US" dirty="0" smtClean="0"/>
              <a:t> 부적절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2142983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개선방안</a:t>
            </a:r>
            <a:r>
              <a:rPr lang="en-US" altLang="ko-KR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(3) : </a:t>
            </a:r>
            <a:r>
              <a:rPr lang="ko-KR" altLang="en-US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적정 성과관리 단위의 조정</a:t>
            </a:r>
            <a:endParaRPr lang="ko-KR" altLang="en-US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latin typeface="+mj-ea"/>
              <a:ea typeface="+mj-ea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9FE08A4D-6F4F-475C-BCDE-148A07AF7260}"/>
              </a:ext>
            </a:extLst>
          </p:cNvPr>
          <p:cNvGrpSpPr/>
          <p:nvPr/>
        </p:nvGrpSpPr>
        <p:grpSpPr>
          <a:xfrm>
            <a:off x="999089" y="1481998"/>
            <a:ext cx="10425669" cy="5176501"/>
            <a:chOff x="756413" y="1538719"/>
            <a:chExt cx="10425669" cy="5176501"/>
          </a:xfrm>
        </p:grpSpPr>
        <p:sp>
          <p:nvSpPr>
            <p:cNvPr id="5" name="사각형: 둥근 모서리 38">
              <a:extLst>
                <a:ext uri="{FF2B5EF4-FFF2-40B4-BE49-F238E27FC236}">
                  <a16:creationId xmlns:a16="http://schemas.microsoft.com/office/drawing/2014/main" id="{09AD88D8-512E-4311-A23F-42F5764AF86C}"/>
                </a:ext>
              </a:extLst>
            </p:cNvPr>
            <p:cNvSpPr/>
            <p:nvPr/>
          </p:nvSpPr>
          <p:spPr>
            <a:xfrm>
              <a:off x="756413" y="1538719"/>
              <a:ext cx="10376702" cy="2765806"/>
            </a:xfrm>
            <a:prstGeom prst="roundRect">
              <a:avLst>
                <a:gd name="adj" fmla="val 855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Light"/>
                <a:ea typeface="KoPub돋움체 Light"/>
                <a:cs typeface="+mn-cs"/>
              </a:endParaRPr>
            </a:p>
          </p:txBody>
        </p:sp>
        <p:sp>
          <p:nvSpPr>
            <p:cNvPr id="13" name="사각형: 둥근 모서리 44">
              <a:extLst>
                <a:ext uri="{FF2B5EF4-FFF2-40B4-BE49-F238E27FC236}">
                  <a16:creationId xmlns:a16="http://schemas.microsoft.com/office/drawing/2014/main" id="{215A4A87-E394-423A-A4FB-FF0F509B8C57}"/>
                </a:ext>
              </a:extLst>
            </p:cNvPr>
            <p:cNvSpPr/>
            <p:nvPr/>
          </p:nvSpPr>
          <p:spPr>
            <a:xfrm>
              <a:off x="805380" y="4481933"/>
              <a:ext cx="10376702" cy="2233287"/>
            </a:xfrm>
            <a:prstGeom prst="roundRect">
              <a:avLst>
                <a:gd name="adj" fmla="val 5269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Light"/>
                <a:ea typeface="KoPub돋움체 Light"/>
                <a:cs typeface="+mn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205345" y="4455417"/>
            <a:ext cx="1008333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pc="-30" dirty="0" smtClean="0"/>
              <a:t>관계기관간 협의를 통해 사업 초기단계에서 작성되는 시행계획 및 </a:t>
            </a:r>
            <a:r>
              <a:rPr lang="ko-KR" altLang="en-US" spc="-30" dirty="0" err="1" smtClean="0"/>
              <a:t>예산요구서</a:t>
            </a:r>
            <a:r>
              <a:rPr lang="en-US" altLang="ko-KR" spc="-30" dirty="0" smtClean="0"/>
              <a:t>, </a:t>
            </a:r>
            <a:r>
              <a:rPr lang="ko-KR" altLang="en-US" spc="-30" dirty="0" smtClean="0"/>
              <a:t>발주 단계의    제안요청서 등에서 </a:t>
            </a:r>
            <a:r>
              <a:rPr lang="ko-KR" altLang="en-US" dirty="0" smtClean="0"/>
              <a:t>사업 단위 일치를 유도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</a:t>
            </a:r>
            <a:r>
              <a:rPr lang="ko-KR" altLang="en-US" spc="-30" dirty="0" err="1" smtClean="0"/>
              <a:t>기재부</a:t>
            </a:r>
            <a:r>
              <a:rPr lang="ko-KR" altLang="en-US" spc="-30" dirty="0" smtClean="0"/>
              <a:t> 예산편성지침 등 정보화 사업 관련 </a:t>
            </a:r>
            <a:r>
              <a:rPr lang="ko-KR" altLang="en-US" spc="-30" dirty="0" smtClean="0"/>
              <a:t>법</a:t>
            </a:r>
            <a:r>
              <a:rPr lang="en-US" altLang="ko-KR" spc="-30" dirty="0" smtClean="0"/>
              <a:t>·</a:t>
            </a:r>
            <a:r>
              <a:rPr lang="ko-KR" altLang="en-US" spc="-30" dirty="0" smtClean="0"/>
              <a:t>규정을 </a:t>
            </a:r>
            <a:r>
              <a:rPr lang="ko-KR" altLang="en-US" spc="-30" dirty="0" smtClean="0"/>
              <a:t>통해 사업간 단위 일치를 </a:t>
            </a:r>
            <a:r>
              <a:rPr lang="ko-KR" altLang="en-US" spc="-30" dirty="0" smtClean="0"/>
              <a:t>의무화</a:t>
            </a:r>
            <a:endParaRPr lang="en-US" altLang="ko-KR" spc="-30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정보화 사업의 구축 대상인 정보시스템을 각종 계획 및 구축</a:t>
            </a:r>
            <a:r>
              <a:rPr lang="en-US" altLang="ko-KR" dirty="0" smtClean="0"/>
              <a:t>·</a:t>
            </a:r>
            <a:r>
              <a:rPr lang="ko-KR" altLang="en-US" dirty="0" smtClean="0"/>
              <a:t>운영단계에서 상호 연계될 수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있도록 정보시스템별 고유식별번호 </a:t>
            </a:r>
            <a:r>
              <a:rPr lang="ko-KR" altLang="en-US" dirty="0" smtClean="0"/>
              <a:t>체계 활성화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80654" y="1515250"/>
            <a:ext cx="1020802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정보화 </a:t>
            </a:r>
            <a:r>
              <a:rPr lang="ko-KR" altLang="en-US" dirty="0" err="1" smtClean="0"/>
              <a:t>사업단위의</a:t>
            </a:r>
            <a:r>
              <a:rPr lang="ko-KR" altLang="en-US" dirty="0" smtClean="0"/>
              <a:t> 미세화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혼재 등에 따른 체계적 성과관리의 </a:t>
            </a:r>
            <a:r>
              <a:rPr lang="ko-KR" altLang="en-US" dirty="0" smtClean="0"/>
              <a:t>어려움</a:t>
            </a:r>
            <a:endParaRPr lang="en-US" altLang="ko-KR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300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</a:t>
            </a:r>
            <a:r>
              <a:rPr lang="ko-KR" altLang="en-US" spc="-100" dirty="0" smtClean="0"/>
              <a:t>기관별 </a:t>
            </a:r>
            <a:r>
              <a:rPr lang="ko-KR" altLang="en-US" spc="-100" dirty="0" smtClean="0"/>
              <a:t>정보화 사업 </a:t>
            </a:r>
            <a:r>
              <a:rPr lang="ko-KR" altLang="en-US" spc="-100" dirty="0" err="1" smtClean="0"/>
              <a:t>관리수준의</a:t>
            </a:r>
            <a:r>
              <a:rPr lang="ko-KR" altLang="en-US" spc="-100" dirty="0" smtClean="0"/>
              <a:t> 혼재</a:t>
            </a:r>
            <a:r>
              <a:rPr lang="en-US" altLang="ko-KR" spc="-100" dirty="0"/>
              <a:t>(</a:t>
            </a:r>
            <a:r>
              <a:rPr lang="ko-KR" altLang="en-US" spc="-100" dirty="0" smtClean="0"/>
              <a:t>예산과정에서는 단위사업</a:t>
            </a:r>
            <a:r>
              <a:rPr lang="en-US" altLang="ko-KR" spc="-100" dirty="0" smtClean="0"/>
              <a:t>, </a:t>
            </a:r>
            <a:r>
              <a:rPr lang="ko-KR" altLang="en-US" spc="-100" dirty="0" smtClean="0"/>
              <a:t>성과관리는 내역 혹은 </a:t>
            </a:r>
            <a:r>
              <a:rPr lang="ko-KR" altLang="en-US" spc="-100" dirty="0" err="1" smtClean="0"/>
              <a:t>내내역</a:t>
            </a:r>
            <a:r>
              <a:rPr lang="ko-KR" altLang="en-US" spc="-100" dirty="0" smtClean="0"/>
              <a:t> 사업</a:t>
            </a:r>
            <a:r>
              <a:rPr lang="en-US" altLang="ko-KR" spc="-100" dirty="0" smtClean="0"/>
              <a:t>)</a:t>
            </a:r>
            <a:r>
              <a:rPr lang="ko-KR" altLang="en-US" spc="-100" dirty="0" smtClean="0"/>
              <a:t>는</a:t>
            </a:r>
            <a:endParaRPr lang="en-US" altLang="ko-KR" spc="-100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  </a:t>
            </a:r>
            <a:r>
              <a:rPr lang="ko-KR" altLang="en-US" dirty="0" smtClean="0"/>
              <a:t>당초 프로그램 </a:t>
            </a:r>
            <a:r>
              <a:rPr lang="ko-KR" altLang="en-US" dirty="0" smtClean="0"/>
              <a:t>수준을 </a:t>
            </a:r>
            <a:r>
              <a:rPr lang="ko-KR" altLang="en-US" dirty="0" smtClean="0"/>
              <a:t>고려한 성과관리제도의 취지 달성 곤란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   </a:t>
            </a:r>
            <a:r>
              <a:rPr lang="en-US" altLang="ko-KR" spc="-30" dirty="0" smtClean="0"/>
              <a:t>* y-1</a:t>
            </a:r>
            <a:r>
              <a:rPr lang="ko-KR" altLang="en-US" spc="-30" dirty="0" smtClean="0"/>
              <a:t>년 </a:t>
            </a:r>
            <a:r>
              <a:rPr lang="ko-KR" altLang="en-US" spc="-30" dirty="0" err="1" smtClean="0"/>
              <a:t>유사시기에</a:t>
            </a:r>
            <a:r>
              <a:rPr lang="ko-KR" altLang="en-US" spc="-30" dirty="0" smtClean="0"/>
              <a:t> 수립되는 정보화촉진시행계획과 </a:t>
            </a:r>
            <a:r>
              <a:rPr lang="ko-KR" altLang="en-US" spc="-30" dirty="0" err="1" smtClean="0"/>
              <a:t>예산요구서</a:t>
            </a:r>
            <a:r>
              <a:rPr lang="ko-KR" altLang="en-US" spc="-30" dirty="0" smtClean="0"/>
              <a:t> 간 사업단위 불일치 사례 </a:t>
            </a:r>
            <a:r>
              <a:rPr lang="ko-KR" altLang="en-US" spc="-30" dirty="0" smtClean="0"/>
              <a:t>빈번</a:t>
            </a:r>
            <a:endParaRPr lang="en-US" altLang="ko-KR" spc="-30" dirty="0" smtClean="0"/>
          </a:p>
          <a:p>
            <a:pPr>
              <a:lnSpc>
                <a:spcPct val="150000"/>
              </a:lnSpc>
            </a:pPr>
            <a:endParaRPr lang="en-US" altLang="ko-KR" sz="500" spc="-30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- </a:t>
            </a:r>
            <a:r>
              <a:rPr lang="ko-KR" altLang="en-US" dirty="0" smtClean="0"/>
              <a:t>정보화 </a:t>
            </a:r>
            <a:r>
              <a:rPr lang="ko-KR" altLang="en-US" dirty="0"/>
              <a:t>사업 관리 단위가 내역 혹은 </a:t>
            </a:r>
            <a:r>
              <a:rPr lang="ko-KR" altLang="en-US" dirty="0" smtClean="0"/>
              <a:t>내내역사업인 경우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현행 성과관리 제도운영 가이드라인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준수 어려움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내역</a:t>
            </a:r>
            <a:r>
              <a:rPr lang="en-US" altLang="ko-KR" dirty="0" smtClean="0"/>
              <a:t>/</a:t>
            </a:r>
            <a:r>
              <a:rPr lang="ko-KR" altLang="en-US" dirty="0" err="1" smtClean="0"/>
              <a:t>내내역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사업수준에</a:t>
            </a:r>
            <a:r>
              <a:rPr lang="ko-KR" altLang="en-US" dirty="0" smtClean="0"/>
              <a:t> 대한 결과</a:t>
            </a:r>
            <a:r>
              <a:rPr lang="en-US" altLang="ko-KR" dirty="0" smtClean="0"/>
              <a:t>(</a:t>
            </a:r>
            <a:r>
              <a:rPr lang="ko-KR" altLang="en-US" dirty="0" smtClean="0"/>
              <a:t>효과</a:t>
            </a:r>
            <a:r>
              <a:rPr lang="en-US" altLang="ko-KR" dirty="0" smtClean="0"/>
              <a:t>)</a:t>
            </a:r>
            <a:r>
              <a:rPr lang="ko-KR" altLang="en-US" dirty="0" smtClean="0"/>
              <a:t>지표 발굴 곤란</a:t>
            </a:r>
            <a:r>
              <a:rPr lang="en-US" altLang="ko-KR" dirty="0" smtClean="0"/>
              <a:t>)</a:t>
            </a:r>
            <a:endParaRPr lang="en-US" altLang="ko-KR" spc="-30" dirty="0" smtClean="0"/>
          </a:p>
        </p:txBody>
      </p:sp>
    </p:spTree>
    <p:extLst>
      <p:ext uri="{BB962C8B-B14F-4D97-AF65-F5344CB8AC3E}">
        <p14:creationId xmlns:p14="http://schemas.microsoft.com/office/powerpoint/2010/main" val="1171735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결론 </a:t>
            </a:r>
            <a:r>
              <a:rPr lang="en-US" altLang="ko-KR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: </a:t>
            </a:r>
            <a:r>
              <a:rPr lang="ko-KR" altLang="en-US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성과관리제도의 강화</a:t>
            </a:r>
            <a:endParaRPr lang="ko-KR" altLang="en-US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latin typeface="+mj-ea"/>
              <a:ea typeface="+mj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2261" y="1604356"/>
            <a:ext cx="11172305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대규모 재정이 투입되는 정보화 </a:t>
            </a:r>
            <a:r>
              <a:rPr lang="ko-KR" altLang="en-US" dirty="0" err="1" smtClean="0"/>
              <a:t>사업관리에</a:t>
            </a:r>
            <a:r>
              <a:rPr lang="ko-KR" altLang="en-US" dirty="0" smtClean="0"/>
              <a:t> 있어 체계적인 성과관리는 필수적</a:t>
            </a:r>
            <a:endParaRPr lang="en-US" altLang="ko-KR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체계적인 성과관리를 위해서는 관련된 기관 업무와 기능에 대한 연계와 통합</a:t>
            </a:r>
            <a:r>
              <a:rPr lang="en-US" altLang="ko-KR" dirty="0" smtClean="0"/>
              <a:t>·</a:t>
            </a:r>
            <a:r>
              <a:rPr lang="ko-KR" altLang="en-US" dirty="0" smtClean="0"/>
              <a:t>조정이 필요</a:t>
            </a:r>
            <a:endParaRPr lang="en-US" altLang="ko-KR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pc="-60" dirty="0" err="1" smtClean="0"/>
              <a:t>기술기반의</a:t>
            </a:r>
            <a:r>
              <a:rPr lang="ko-KR" altLang="en-US" spc="-60" dirty="0" smtClean="0"/>
              <a:t> </a:t>
            </a:r>
            <a:r>
              <a:rPr lang="ko-KR" altLang="en-US" spc="-60" dirty="0" err="1" smtClean="0"/>
              <a:t>정보화사업</a:t>
            </a:r>
            <a:r>
              <a:rPr lang="ko-KR" altLang="en-US" spc="-60" dirty="0" smtClean="0"/>
              <a:t> 특성을 고려해 빠른 환경변화에 유연하게 대응할 수 있는 성과관리 체계 구현  필요</a:t>
            </a:r>
            <a:endParaRPr lang="en-US" altLang="ko-KR" spc="-6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지속적인 성과관리 이행을 담보하기 위해서는 법제도적 기반 정비도 수반 필요</a:t>
            </a:r>
            <a:endParaRPr lang="en-US" altLang="ko-KR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32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관련 연구분야에서도 정보화 특성을 고려한 성과관리 제도의 발굴 및 제도에 대한 성과분석을 통해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 </a:t>
            </a:r>
            <a:r>
              <a:rPr lang="ko-KR" altLang="en-US" dirty="0" smtClean="0"/>
              <a:t>제도의 체계적 추진을 위한 기초 제공 필요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88442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컴퓨터, 옅은이(가) 표시된 사진&#10;&#10;자동 생성된 설명">
            <a:extLst>
              <a:ext uri="{FF2B5EF4-FFF2-40B4-BE49-F238E27FC236}">
                <a16:creationId xmlns:a16="http://schemas.microsoft.com/office/drawing/2014/main" id="{C1A9541A-E128-423D-B7B5-86A5F69230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7" b="20746"/>
          <a:stretch>
            <a:fillRect/>
          </a:stretch>
        </p:blipFill>
        <p:spPr>
          <a:xfrm>
            <a:off x="961874" y="3517900"/>
            <a:ext cx="10268252" cy="3340100"/>
          </a:xfrm>
          <a:custGeom>
            <a:avLst/>
            <a:gdLst>
              <a:gd name="connsiteX0" fmla="*/ 4572000 w 9144000"/>
              <a:gd name="connsiteY0" fmla="*/ 0 h 3162949"/>
              <a:gd name="connsiteX1" fmla="*/ 9110917 w 9144000"/>
              <a:gd name="connsiteY1" fmla="*/ 2701451 h 3162949"/>
              <a:gd name="connsiteX2" fmla="*/ 9144000 w 9144000"/>
              <a:gd name="connsiteY2" fmla="*/ 2766044 h 3162949"/>
              <a:gd name="connsiteX3" fmla="*/ 9144000 w 9144000"/>
              <a:gd name="connsiteY3" fmla="*/ 3162949 h 3162949"/>
              <a:gd name="connsiteX4" fmla="*/ 7438243 w 9144000"/>
              <a:gd name="connsiteY4" fmla="*/ 3162949 h 3162949"/>
              <a:gd name="connsiteX5" fmla="*/ 7371708 w 9144000"/>
              <a:gd name="connsiteY5" fmla="*/ 3068261 h 3162949"/>
              <a:gd name="connsiteX6" fmla="*/ 4572000 w 9144000"/>
              <a:gd name="connsiteY6" fmla="*/ 1666170 h 3162949"/>
              <a:gd name="connsiteX7" fmla="*/ 1772293 w 9144000"/>
              <a:gd name="connsiteY7" fmla="*/ 3068261 h 3162949"/>
              <a:gd name="connsiteX8" fmla="*/ 1705759 w 9144000"/>
              <a:gd name="connsiteY8" fmla="*/ 3162949 h 3162949"/>
              <a:gd name="connsiteX9" fmla="*/ 0 w 9144000"/>
              <a:gd name="connsiteY9" fmla="*/ 3162949 h 3162949"/>
              <a:gd name="connsiteX10" fmla="*/ 0 w 9144000"/>
              <a:gd name="connsiteY10" fmla="*/ 2766044 h 3162949"/>
              <a:gd name="connsiteX11" fmla="*/ 33083 w 9144000"/>
              <a:gd name="connsiteY11" fmla="*/ 2701451 h 3162949"/>
              <a:gd name="connsiteX12" fmla="*/ 4572000 w 9144000"/>
              <a:gd name="connsiteY12" fmla="*/ 0 h 316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44000" h="3162949">
                <a:moveTo>
                  <a:pt x="4572000" y="0"/>
                </a:moveTo>
                <a:cubicBezTo>
                  <a:pt x="6531965" y="0"/>
                  <a:pt x="8236799" y="1092345"/>
                  <a:pt x="9110917" y="2701451"/>
                </a:cubicBezTo>
                <a:lnTo>
                  <a:pt x="9144000" y="2766044"/>
                </a:lnTo>
                <a:lnTo>
                  <a:pt x="9144000" y="3162949"/>
                </a:lnTo>
                <a:lnTo>
                  <a:pt x="7438243" y="3162949"/>
                </a:lnTo>
                <a:lnTo>
                  <a:pt x="7371708" y="3068261"/>
                </a:lnTo>
                <a:cubicBezTo>
                  <a:pt x="6734113" y="2217025"/>
                  <a:pt x="5717386" y="1666170"/>
                  <a:pt x="4572000" y="1666170"/>
                </a:cubicBezTo>
                <a:cubicBezTo>
                  <a:pt x="3426615" y="1666170"/>
                  <a:pt x="2409889" y="2217025"/>
                  <a:pt x="1772293" y="3068261"/>
                </a:cubicBezTo>
                <a:lnTo>
                  <a:pt x="1705759" y="3162949"/>
                </a:lnTo>
                <a:lnTo>
                  <a:pt x="0" y="3162949"/>
                </a:lnTo>
                <a:lnTo>
                  <a:pt x="0" y="2766044"/>
                </a:lnTo>
                <a:lnTo>
                  <a:pt x="33083" y="2701451"/>
                </a:lnTo>
                <a:cubicBezTo>
                  <a:pt x="907201" y="1092345"/>
                  <a:pt x="2612035" y="0"/>
                  <a:pt x="4572000" y="0"/>
                </a:cubicBezTo>
                <a:close/>
              </a:path>
            </a:pathLst>
          </a:cu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D9BA82A0-4E95-4FD6-8FD7-63AC264A3A8C}"/>
              </a:ext>
            </a:extLst>
          </p:cNvPr>
          <p:cNvSpPr/>
          <p:nvPr/>
        </p:nvSpPr>
        <p:spPr>
          <a:xfrm>
            <a:off x="961874" y="1524000"/>
            <a:ext cx="10268252" cy="53340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  <a:latin typeface="KoPub돋움체 Light"/>
              <a:ea typeface="KoPub돋움체 Ligh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293D08-0D8B-4E6D-8863-34A140E99D01}"/>
              </a:ext>
            </a:extLst>
          </p:cNvPr>
          <p:cNvSpPr txBox="1"/>
          <p:nvPr/>
        </p:nvSpPr>
        <p:spPr>
          <a:xfrm>
            <a:off x="1459434" y="1868785"/>
            <a:ext cx="9456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latinLnBrk="0">
              <a:lnSpc>
                <a:spcPct val="90000"/>
              </a:lnSpc>
              <a:defRPr/>
            </a:pPr>
            <a:r>
              <a:rPr lang="ko-KR" altLang="en-US" sz="600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스웨거 TTF" panose="020B0600000101010101" pitchFamily="50" charset="-127"/>
                <a:ea typeface="스웨거 TTF" panose="020B0600000101010101" pitchFamily="50" charset="-127"/>
              </a:rPr>
              <a:t>감사합니다</a:t>
            </a:r>
            <a:endParaRPr lang="ko-KR" altLang="en-US" sz="800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스웨거 TTF" panose="020B0600000101010101" pitchFamily="50" charset="-127"/>
              <a:ea typeface="스웨거 TTF" panose="020B0600000101010101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2EDA6F2-1986-476C-A2E2-C10A28943C9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497" y="5892800"/>
            <a:ext cx="2587003" cy="56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64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E808665F-6B1A-4519-B199-F8247265AE42}"/>
              </a:ext>
            </a:extLst>
          </p:cNvPr>
          <p:cNvSpPr/>
          <p:nvPr/>
        </p:nvSpPr>
        <p:spPr>
          <a:xfrm>
            <a:off x="1492593" y="590205"/>
            <a:ext cx="9149908" cy="5087388"/>
          </a:xfrm>
          <a:prstGeom prst="roundRect">
            <a:avLst>
              <a:gd name="adj" fmla="val 0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10421B02-3586-4174-BD75-721A4D9814B6}"/>
              </a:ext>
            </a:extLst>
          </p:cNvPr>
          <p:cNvGrpSpPr/>
          <p:nvPr/>
        </p:nvGrpSpPr>
        <p:grpSpPr>
          <a:xfrm>
            <a:off x="2212784" y="1094783"/>
            <a:ext cx="7729239" cy="707886"/>
            <a:chOff x="682710" y="3461134"/>
            <a:chExt cx="5230619" cy="707886"/>
          </a:xfrm>
        </p:grpSpPr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51D4437C-F1F0-4E9B-AA3A-25E7AC7CE612}"/>
                </a:ext>
              </a:extLst>
            </p:cNvPr>
            <p:cNvSpPr/>
            <p:nvPr/>
          </p:nvSpPr>
          <p:spPr>
            <a:xfrm>
              <a:off x="682710" y="3461134"/>
              <a:ext cx="587017" cy="707886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defTabSz="457200" latinLnBrk="0"/>
              <a:r>
                <a:rPr lang="en-US" altLang="ko-KR" sz="4000" b="1" dirty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00B5C8"/>
                  </a:solidFill>
                  <a:latin typeface="스웨거 TTF" panose="020B0600000101010101" pitchFamily="50" charset="-127"/>
                  <a:ea typeface="스웨거 TTF" panose="020B0600000101010101" pitchFamily="50" charset="-127"/>
                </a:rPr>
                <a:t>01</a:t>
              </a:r>
              <a:endParaRPr lang="ko-KR" altLang="en-US" sz="40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0B5C8"/>
                </a:solidFill>
                <a:latin typeface="스웨거 TTF" panose="020B0600000101010101" pitchFamily="50" charset="-127"/>
                <a:ea typeface="스웨거 TTF" panose="020B0600000101010101" pitchFamily="50" charset="-127"/>
              </a:endParaRPr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C6FBFA01-E8EA-43F4-8789-51AB0E94BD2D}"/>
                </a:ext>
              </a:extLst>
            </p:cNvPr>
            <p:cNvSpPr/>
            <p:nvPr/>
          </p:nvSpPr>
          <p:spPr>
            <a:xfrm>
              <a:off x="1401834" y="3553466"/>
              <a:ext cx="451149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latinLnBrk="0">
                <a:defRPr/>
              </a:pPr>
              <a:r>
                <a:rPr lang="ko-KR" altLang="en-US" sz="3200" b="1" dirty="0" smtClean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404040"/>
                  </a:solidFill>
                  <a:latin typeface="애터미 Bold" panose="020B0803000000000000" pitchFamily="50" charset="-127"/>
                  <a:ea typeface="애터미 Bold" panose="020B0803000000000000" pitchFamily="50" charset="-127"/>
                </a:rPr>
                <a:t>서론</a:t>
              </a:r>
              <a:endParaRPr lang="ko-KR" altLang="en-US" sz="32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404040"/>
                </a:solidFill>
                <a:latin typeface="애터미 Bold" panose="020B0803000000000000" pitchFamily="50" charset="-127"/>
                <a:ea typeface="애터미 Bold" panose="020B0803000000000000" pitchFamily="50" charset="-127"/>
              </a:endParaRP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D80C8926-8D6F-48E2-A1CF-699AD9E1D9E3}"/>
              </a:ext>
            </a:extLst>
          </p:cNvPr>
          <p:cNvGrpSpPr/>
          <p:nvPr/>
        </p:nvGrpSpPr>
        <p:grpSpPr>
          <a:xfrm>
            <a:off x="2231008" y="1941769"/>
            <a:ext cx="7195625" cy="707886"/>
            <a:chOff x="682710" y="4234354"/>
            <a:chExt cx="4869507" cy="707886"/>
          </a:xfrm>
        </p:grpSpPr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2E8F8348-40AC-4701-9EDD-9FE0C6EF6ECD}"/>
                </a:ext>
              </a:extLst>
            </p:cNvPr>
            <p:cNvSpPr/>
            <p:nvPr/>
          </p:nvSpPr>
          <p:spPr>
            <a:xfrm>
              <a:off x="682710" y="4234354"/>
              <a:ext cx="587017" cy="707886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defTabSz="457200" latinLnBrk="0"/>
              <a:r>
                <a:rPr lang="en-US" altLang="ko-KR" sz="4000" b="1" dirty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00B5C8"/>
                  </a:solidFill>
                  <a:latin typeface="스웨거 TTF" panose="020B0600000101010101" pitchFamily="50" charset="-127"/>
                  <a:ea typeface="스웨거 TTF" panose="020B0600000101010101" pitchFamily="50" charset="-127"/>
                </a:rPr>
                <a:t>02</a:t>
              </a:r>
              <a:endParaRPr lang="ko-KR" altLang="en-US" sz="40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0B5C8"/>
                </a:solidFill>
                <a:latin typeface="스웨거 TTF" panose="020B0600000101010101" pitchFamily="50" charset="-127"/>
                <a:ea typeface="스웨거 TTF" panose="020B0600000101010101" pitchFamily="50" charset="-127"/>
              </a:endParaRPr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72357778-D655-41C4-9F8A-0F375C675AD9}"/>
                </a:ext>
              </a:extLst>
            </p:cNvPr>
            <p:cNvSpPr/>
            <p:nvPr/>
          </p:nvSpPr>
          <p:spPr>
            <a:xfrm>
              <a:off x="1401834" y="4326686"/>
              <a:ext cx="41503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latinLnBrk="0">
                <a:defRPr/>
              </a:pPr>
              <a:r>
                <a:rPr lang="ko-KR" altLang="en-US" sz="3200" b="1" dirty="0" smtClean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404040"/>
                  </a:solidFill>
                  <a:latin typeface="애터미 Bold" panose="020B0803000000000000" pitchFamily="50" charset="-127"/>
                  <a:ea typeface="애터미 Bold" panose="020B0803000000000000" pitchFamily="50" charset="-127"/>
                </a:rPr>
                <a:t>정보화 </a:t>
              </a:r>
              <a:r>
                <a:rPr lang="ko-KR" altLang="en-US" sz="3200" b="1" dirty="0" smtClean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404040"/>
                  </a:solidFill>
                  <a:latin typeface="애터미 Bold" panose="020B0803000000000000" pitchFamily="50" charset="-127"/>
                  <a:ea typeface="애터미 Bold" panose="020B0803000000000000" pitchFamily="50" charset="-127"/>
                </a:rPr>
                <a:t>사업 추진 </a:t>
              </a:r>
              <a:r>
                <a:rPr lang="ko-KR" altLang="en-US" sz="3200" b="1" dirty="0" smtClean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404040"/>
                  </a:solidFill>
                  <a:latin typeface="애터미 Bold" panose="020B0803000000000000" pitchFamily="50" charset="-127"/>
                  <a:ea typeface="애터미 Bold" panose="020B0803000000000000" pitchFamily="50" charset="-127"/>
                </a:rPr>
                <a:t>현황</a:t>
              </a:r>
              <a:endParaRPr lang="ko-KR" altLang="en-US" sz="32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461EB"/>
                </a:solidFill>
                <a:latin typeface="애터미 Bold" panose="020B0803000000000000" pitchFamily="50" charset="-127"/>
                <a:ea typeface="애터미 Bold" panose="020B0803000000000000" pitchFamily="50" charset="-127"/>
              </a:endParaRPr>
            </a:p>
          </p:txBody>
        </p:sp>
      </p:grp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C53BBB6A-99BD-4745-8B1C-D328D19AE448}"/>
              </a:ext>
            </a:extLst>
          </p:cNvPr>
          <p:cNvGrpSpPr/>
          <p:nvPr/>
        </p:nvGrpSpPr>
        <p:grpSpPr>
          <a:xfrm>
            <a:off x="2224034" y="2780444"/>
            <a:ext cx="7335602" cy="707886"/>
            <a:chOff x="682710" y="4951141"/>
            <a:chExt cx="6086062" cy="707886"/>
          </a:xfrm>
        </p:grpSpPr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6FE01A80-74AC-4051-A29F-92255B1B4803}"/>
                </a:ext>
              </a:extLst>
            </p:cNvPr>
            <p:cNvSpPr/>
            <p:nvPr/>
          </p:nvSpPr>
          <p:spPr>
            <a:xfrm>
              <a:off x="682710" y="4951141"/>
              <a:ext cx="695829" cy="707886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defTabSz="457200" latinLnBrk="0"/>
              <a:r>
                <a:rPr lang="en-US" altLang="ko-KR" sz="4000" b="1" dirty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00B5C8"/>
                  </a:solidFill>
                  <a:latin typeface="스웨거 TTF" panose="020B0600000101010101" pitchFamily="50" charset="-127"/>
                  <a:ea typeface="스웨거 TTF" panose="020B0600000101010101" pitchFamily="50" charset="-127"/>
                </a:rPr>
                <a:t>03</a:t>
              </a:r>
              <a:endParaRPr lang="ko-KR" altLang="en-US" sz="40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0B5C8"/>
                </a:solidFill>
                <a:latin typeface="스웨거 TTF" panose="020B0600000101010101" pitchFamily="50" charset="-127"/>
                <a:ea typeface="스웨거 TTF" panose="020B0600000101010101" pitchFamily="50" charset="-127"/>
              </a:endParaRPr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1A53C185-3A1F-48C4-AE27-B81B0D6E06C2}"/>
                </a:ext>
              </a:extLst>
            </p:cNvPr>
            <p:cNvSpPr/>
            <p:nvPr/>
          </p:nvSpPr>
          <p:spPr>
            <a:xfrm>
              <a:off x="1553561" y="5043473"/>
              <a:ext cx="521521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latinLnBrk="0">
                <a:defRPr/>
              </a:pPr>
              <a:r>
                <a:rPr lang="ko-KR" altLang="en-US" sz="3200" b="1" dirty="0" smtClean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404040"/>
                  </a:solidFill>
                  <a:latin typeface="애터미 Bold" panose="020B0803000000000000" pitchFamily="50" charset="-127"/>
                  <a:ea typeface="애터미 Bold" panose="020B0803000000000000" pitchFamily="50" charset="-127"/>
                </a:rPr>
                <a:t>정보화 성과관리 추진 현황</a:t>
              </a:r>
              <a:endParaRPr lang="ko-KR" altLang="en-US" sz="32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461EB"/>
                </a:solidFill>
                <a:latin typeface="애터미 Bold" panose="020B0803000000000000" pitchFamily="50" charset="-127"/>
                <a:ea typeface="애터미 Bold" panose="020B0803000000000000" pitchFamily="50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6098FDAC-48B2-4C99-88CD-E9868E43FC0E}"/>
              </a:ext>
            </a:extLst>
          </p:cNvPr>
          <p:cNvGrpSpPr/>
          <p:nvPr/>
        </p:nvGrpSpPr>
        <p:grpSpPr>
          <a:xfrm>
            <a:off x="2224035" y="3602491"/>
            <a:ext cx="8266626" cy="707886"/>
            <a:chOff x="682710" y="5647644"/>
            <a:chExt cx="5594287" cy="707886"/>
          </a:xfrm>
        </p:grpSpPr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36132F65-AF57-49BA-806C-84540B227795}"/>
                </a:ext>
              </a:extLst>
            </p:cNvPr>
            <p:cNvSpPr/>
            <p:nvPr/>
          </p:nvSpPr>
          <p:spPr>
            <a:xfrm>
              <a:off x="682710" y="5647644"/>
              <a:ext cx="587017" cy="707886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defTabSz="457200" latinLnBrk="0"/>
              <a:r>
                <a:rPr lang="en-US" altLang="ko-KR" sz="4000" b="1" dirty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00B5C8"/>
                  </a:solidFill>
                  <a:latin typeface="스웨거 TTF" panose="020B0600000101010101" pitchFamily="50" charset="-127"/>
                  <a:ea typeface="스웨거 TTF" panose="020B0600000101010101" pitchFamily="50" charset="-127"/>
                </a:rPr>
                <a:t>04</a:t>
              </a:r>
              <a:endParaRPr lang="ko-KR" altLang="en-US" sz="40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0B5C8"/>
                </a:solidFill>
                <a:latin typeface="스웨거 TTF" panose="020B0600000101010101" pitchFamily="50" charset="-127"/>
                <a:ea typeface="스웨거 TTF" panose="020B0600000101010101" pitchFamily="50" charset="-127"/>
              </a:endParaRPr>
            </a:p>
          </p:txBody>
        </p:sp>
        <p:sp>
          <p:nvSpPr>
            <p:cNvPr id="44" name="직사각형 43">
              <a:extLst>
                <a:ext uri="{FF2B5EF4-FFF2-40B4-BE49-F238E27FC236}">
                  <a16:creationId xmlns:a16="http://schemas.microsoft.com/office/drawing/2014/main" id="{ED0564E8-A83F-4155-A71B-05092AA6A01D}"/>
                </a:ext>
              </a:extLst>
            </p:cNvPr>
            <p:cNvSpPr/>
            <p:nvPr/>
          </p:nvSpPr>
          <p:spPr>
            <a:xfrm>
              <a:off x="1401834" y="5739976"/>
              <a:ext cx="487516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latinLnBrk="0">
                <a:defRPr/>
              </a:pPr>
              <a:r>
                <a:rPr lang="ko-KR" altLang="en-US" sz="3200" b="1" dirty="0" smtClean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404040"/>
                  </a:solidFill>
                  <a:latin typeface="애터미 Bold" panose="020B0803000000000000" pitchFamily="50" charset="-127"/>
                  <a:ea typeface="애터미 Bold" panose="020B0803000000000000" pitchFamily="50" charset="-127"/>
                </a:rPr>
                <a:t>개선방안</a:t>
              </a:r>
              <a:endParaRPr lang="ko-KR" altLang="en-US" sz="32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461EB"/>
                </a:solidFill>
                <a:latin typeface="애터미 Bold" panose="020B0803000000000000" pitchFamily="50" charset="-127"/>
                <a:ea typeface="애터미 Bold" panose="020B0803000000000000" pitchFamily="50" charset="-127"/>
              </a:endParaRPr>
            </a:p>
          </p:txBody>
        </p:sp>
      </p:grpSp>
      <p:pic>
        <p:nvPicPr>
          <p:cNvPr id="45" name="그림 44">
            <a:extLst>
              <a:ext uri="{FF2B5EF4-FFF2-40B4-BE49-F238E27FC236}">
                <a16:creationId xmlns:a16="http://schemas.microsoft.com/office/drawing/2014/main" id="{E13B971B-FC54-4EAF-AB1A-9A7AF831BA4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758" y="6005948"/>
            <a:ext cx="2095578" cy="512614"/>
          </a:xfrm>
          <a:prstGeom prst="rect">
            <a:avLst/>
          </a:prstGeom>
        </p:spPr>
      </p:pic>
      <p:grpSp>
        <p:nvGrpSpPr>
          <p:cNvPr id="17" name="그룹 16">
            <a:extLst>
              <a:ext uri="{FF2B5EF4-FFF2-40B4-BE49-F238E27FC236}">
                <a16:creationId xmlns:a16="http://schemas.microsoft.com/office/drawing/2014/main" id="{6098FDAC-48B2-4C99-88CD-E9868E43FC0E}"/>
              </a:ext>
            </a:extLst>
          </p:cNvPr>
          <p:cNvGrpSpPr/>
          <p:nvPr/>
        </p:nvGrpSpPr>
        <p:grpSpPr>
          <a:xfrm>
            <a:off x="2201866" y="4411605"/>
            <a:ext cx="5138841" cy="707886"/>
            <a:chOff x="682710" y="5647644"/>
            <a:chExt cx="3477616" cy="707886"/>
          </a:xfrm>
        </p:grpSpPr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36132F65-AF57-49BA-806C-84540B227795}"/>
                </a:ext>
              </a:extLst>
            </p:cNvPr>
            <p:cNvSpPr/>
            <p:nvPr/>
          </p:nvSpPr>
          <p:spPr>
            <a:xfrm>
              <a:off x="682710" y="5647644"/>
              <a:ext cx="567569" cy="707886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defTabSz="457200" latinLnBrk="0"/>
              <a:r>
                <a:rPr lang="en-US" altLang="ko-KR" sz="4000" b="1" dirty="0" smtClean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00B5C8"/>
                  </a:solidFill>
                  <a:latin typeface="스웨거 TTF" panose="020B0600000101010101" pitchFamily="50" charset="-127"/>
                  <a:ea typeface="스웨거 TTF" panose="020B0600000101010101" pitchFamily="50" charset="-127"/>
                </a:rPr>
                <a:t>05</a:t>
              </a:r>
              <a:endParaRPr lang="ko-KR" altLang="en-US" sz="40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0B5C8"/>
                </a:solidFill>
                <a:latin typeface="스웨거 TTF" panose="020B0600000101010101" pitchFamily="50" charset="-127"/>
                <a:ea typeface="스웨거 TTF" panose="020B0600000101010101" pitchFamily="50" charset="-127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ED0564E8-A83F-4155-A71B-05092AA6A01D}"/>
                </a:ext>
              </a:extLst>
            </p:cNvPr>
            <p:cNvSpPr/>
            <p:nvPr/>
          </p:nvSpPr>
          <p:spPr>
            <a:xfrm>
              <a:off x="1401834" y="5739976"/>
              <a:ext cx="27584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latinLnBrk="0">
                <a:defRPr/>
              </a:pPr>
              <a:r>
                <a:rPr lang="ko-KR" altLang="en-US" sz="3200" b="1" dirty="0" smtClean="0">
                  <a:ln>
                    <a:solidFill>
                      <a:prstClr val="white">
                        <a:alpha val="5000"/>
                      </a:prstClr>
                    </a:solidFill>
                  </a:ln>
                  <a:solidFill>
                    <a:srgbClr val="404040"/>
                  </a:solidFill>
                  <a:latin typeface="애터미 Bold" panose="020B0803000000000000" pitchFamily="50" charset="-127"/>
                  <a:ea typeface="애터미 Bold" panose="020B0803000000000000" pitchFamily="50" charset="-127"/>
                </a:rPr>
                <a:t>결론</a:t>
              </a:r>
              <a:endParaRPr lang="ko-KR" altLang="en-US" sz="3200" b="1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461EB"/>
                </a:solidFill>
                <a:latin typeface="애터미 Bold" panose="020B0803000000000000" pitchFamily="50" charset="-127"/>
                <a:ea typeface="애터미 Bold" panose="020B0803000000000000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129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5207952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서론 </a:t>
            </a:r>
            <a:r>
              <a:rPr kumimoji="0" lang="en-US" altLang="ko-KR" sz="3200" b="1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: </a:t>
            </a:r>
            <a:r>
              <a:rPr kumimoji="0" lang="ko-KR" altLang="en-US" sz="3200" b="1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성과관리제도의 실효성</a:t>
            </a:r>
            <a:endParaRPr kumimoji="0" lang="ko-KR" altLang="en-US" sz="3200" b="1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8519" y="3667500"/>
            <a:ext cx="1083496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pc="40" dirty="0" smtClean="0"/>
              <a:t>그런데</a:t>
            </a:r>
            <a:r>
              <a:rPr lang="en-US" altLang="ko-KR" spc="40" dirty="0" smtClean="0"/>
              <a:t>, </a:t>
            </a:r>
            <a:r>
              <a:rPr lang="ko-KR" altLang="en-US" spc="40" dirty="0" smtClean="0"/>
              <a:t>최근에는 </a:t>
            </a:r>
            <a:r>
              <a:rPr lang="ko-KR" altLang="en-US" spc="40" dirty="0" smtClean="0"/>
              <a:t>성과관리제도가 대체로 예측한대로 작동하지 못하였다</a:t>
            </a:r>
            <a:r>
              <a:rPr lang="en-US" altLang="ko-KR" spc="40" dirty="0" smtClean="0"/>
              <a:t>(World Bank), </a:t>
            </a:r>
            <a:r>
              <a:rPr lang="ko-KR" altLang="en-US" spc="40" dirty="0" smtClean="0"/>
              <a:t>재정지출의 책임성 제고 및 </a:t>
            </a:r>
            <a:r>
              <a:rPr lang="ko-KR" altLang="en-US" spc="40" dirty="0" err="1" smtClean="0"/>
              <a:t>성과향상에</a:t>
            </a:r>
            <a:r>
              <a:rPr lang="ko-KR" altLang="en-US" spc="40" dirty="0" smtClean="0"/>
              <a:t> 크게 기여하지 못하고 있다</a:t>
            </a:r>
            <a:r>
              <a:rPr lang="en-US" altLang="ko-KR" spc="40" dirty="0" smtClean="0"/>
              <a:t>(</a:t>
            </a:r>
            <a:r>
              <a:rPr lang="ko-KR" altLang="en-US" spc="40" dirty="0" err="1" smtClean="0"/>
              <a:t>유승현외</a:t>
            </a:r>
            <a:r>
              <a:rPr lang="en-US" altLang="ko-KR" spc="40" dirty="0" smtClean="0"/>
              <a:t>, 2016) </a:t>
            </a:r>
            <a:r>
              <a:rPr lang="ko-KR" altLang="en-US" spc="40" dirty="0" smtClean="0"/>
              <a:t>등 성과관리의 실효성에 대한 의문</a:t>
            </a:r>
            <a:r>
              <a:rPr lang="en-US" altLang="ko-KR" spc="40" dirty="0" smtClean="0"/>
              <a:t>(</a:t>
            </a:r>
            <a:r>
              <a:rPr lang="ko-KR" altLang="en-US" spc="40" dirty="0" err="1" smtClean="0"/>
              <a:t>장우현</a:t>
            </a:r>
            <a:r>
              <a:rPr lang="en-US" altLang="ko-KR" spc="40" dirty="0" smtClean="0"/>
              <a:t>, 2020)</a:t>
            </a:r>
            <a:r>
              <a:rPr lang="ko-KR" altLang="en-US" spc="40" dirty="0" smtClean="0"/>
              <a:t>이 지속적으로 제기되는 상황 </a:t>
            </a:r>
            <a:endParaRPr lang="en-US" altLang="ko-KR" spc="40" dirty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 - </a:t>
            </a:r>
            <a:r>
              <a:rPr lang="ko-KR" altLang="en-US" dirty="0" smtClean="0"/>
              <a:t>심지어 </a:t>
            </a:r>
            <a:r>
              <a:rPr lang="ko-KR" altLang="en-US" spc="-60" dirty="0" smtClean="0"/>
              <a:t>속임수</a:t>
            </a:r>
            <a:r>
              <a:rPr lang="en-US" altLang="ko-KR" spc="-60" dirty="0" smtClean="0"/>
              <a:t>(cheating</a:t>
            </a:r>
            <a:r>
              <a:rPr lang="en-US" altLang="ko-KR" sz="1600" spc="-60" dirty="0" smtClean="0"/>
              <a:t>)(</a:t>
            </a:r>
            <a:r>
              <a:rPr lang="en-US" altLang="ko-KR" sz="1600" spc="-60" dirty="0" err="1" smtClean="0"/>
              <a:t>Bohte</a:t>
            </a:r>
            <a:r>
              <a:rPr lang="en-US" altLang="ko-KR" sz="1600" spc="-60" dirty="0" smtClean="0"/>
              <a:t> &amp; Meier</a:t>
            </a:r>
            <a:r>
              <a:rPr lang="en-US" altLang="ko-KR" sz="1600" spc="-60" dirty="0"/>
              <a:t>, 2000</a:t>
            </a:r>
            <a:r>
              <a:rPr lang="en-US" altLang="ko-KR" spc="-60" dirty="0"/>
              <a:t>), </a:t>
            </a:r>
            <a:r>
              <a:rPr lang="ko-KR" altLang="en-US" spc="-60" dirty="0" smtClean="0"/>
              <a:t>왜곡</a:t>
            </a:r>
            <a:r>
              <a:rPr lang="en-US" altLang="ko-KR" spc="-60" dirty="0"/>
              <a:t>(perversity</a:t>
            </a:r>
            <a:r>
              <a:rPr lang="en-US" altLang="ko-KR" sz="1600" spc="-60" dirty="0"/>
              <a:t>)(</a:t>
            </a:r>
            <a:r>
              <a:rPr lang="en-US" altLang="ko-KR" sz="1600" spc="-60" dirty="0" err="1"/>
              <a:t>Pidd</a:t>
            </a:r>
            <a:r>
              <a:rPr lang="en-US" altLang="ko-KR" sz="1600" spc="-60" dirty="0"/>
              <a:t>, 2005</a:t>
            </a:r>
            <a:r>
              <a:rPr lang="en-US" altLang="ko-KR" sz="1600" spc="-60" dirty="0" smtClean="0"/>
              <a:t>), </a:t>
            </a:r>
            <a:r>
              <a:rPr lang="ko-KR" altLang="en-US" spc="-60" dirty="0" err="1" smtClean="0"/>
              <a:t>피평가자의</a:t>
            </a:r>
            <a:r>
              <a:rPr lang="ko-KR" altLang="en-US" spc="-60" dirty="0" smtClean="0"/>
              <a:t> </a:t>
            </a:r>
            <a:r>
              <a:rPr lang="ko-KR" altLang="en-US" spc="-60" dirty="0"/>
              <a:t>전략적 행태</a:t>
            </a:r>
            <a:r>
              <a:rPr lang="en-US" altLang="ko-KR" spc="-60" dirty="0"/>
              <a:t>(gaming</a:t>
            </a:r>
            <a:r>
              <a:rPr lang="en-US" altLang="ko-KR" sz="1600" spc="-60" dirty="0" smtClean="0"/>
              <a:t>) </a:t>
            </a:r>
          </a:p>
          <a:p>
            <a:pPr>
              <a:lnSpc>
                <a:spcPct val="150000"/>
              </a:lnSpc>
            </a:pPr>
            <a:r>
              <a:rPr lang="en-US" altLang="ko-KR" sz="1600" spc="-60" dirty="0"/>
              <a:t> </a:t>
            </a:r>
            <a:r>
              <a:rPr lang="en-US" altLang="ko-KR" sz="1600" spc="-60" dirty="0" smtClean="0"/>
              <a:t>      </a:t>
            </a:r>
            <a:r>
              <a:rPr lang="en-US" altLang="ko-KR" sz="1600" spc="-80" dirty="0" smtClean="0"/>
              <a:t>(</a:t>
            </a:r>
            <a:r>
              <a:rPr lang="en-US" altLang="ko-KR" sz="1600" spc="-80" dirty="0"/>
              <a:t>Bevan </a:t>
            </a:r>
            <a:r>
              <a:rPr lang="en-US" altLang="ko-KR" sz="1600" spc="-80" dirty="0" smtClean="0"/>
              <a:t>&amp; Hood</a:t>
            </a:r>
            <a:r>
              <a:rPr lang="en-US" altLang="ko-KR" sz="1600" spc="-80" dirty="0"/>
              <a:t>, 2006; Hood, 2006</a:t>
            </a:r>
            <a:r>
              <a:rPr lang="en-US" altLang="ko-KR" sz="1600" spc="-80" dirty="0" smtClean="0"/>
              <a:t>), </a:t>
            </a:r>
            <a:r>
              <a:rPr lang="ko-KR" altLang="en-US" spc="-80" dirty="0" err="1" smtClean="0"/>
              <a:t>점수관리</a:t>
            </a:r>
            <a:r>
              <a:rPr lang="en-US" altLang="ko-KR" spc="-80" dirty="0"/>
              <a:t>(score management</a:t>
            </a:r>
            <a:r>
              <a:rPr lang="en-US" altLang="ko-KR" sz="1600" spc="-80" dirty="0"/>
              <a:t>)(Kong, 2008</a:t>
            </a:r>
            <a:r>
              <a:rPr lang="en-US" altLang="ko-KR" sz="1600" spc="-80" dirty="0" smtClean="0"/>
              <a:t>) </a:t>
            </a:r>
            <a:r>
              <a:rPr lang="ko-KR" altLang="en-US" spc="-80" dirty="0" smtClean="0"/>
              <a:t>등으로 비판 </a:t>
            </a:r>
            <a:r>
              <a:rPr lang="en-US" altLang="ko-KR" spc="-80" dirty="0" smtClean="0"/>
              <a:t>(</a:t>
            </a:r>
            <a:r>
              <a:rPr lang="ko-KR" altLang="en-US" spc="-80" dirty="0" err="1" smtClean="0"/>
              <a:t>유승현외</a:t>
            </a:r>
            <a:r>
              <a:rPr lang="en-US" altLang="ko-KR" spc="-80" dirty="0" smtClean="0"/>
              <a:t>, 2016: 24)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 - </a:t>
            </a:r>
            <a:r>
              <a:rPr lang="ko-KR" altLang="en-US" dirty="0" smtClean="0"/>
              <a:t>물론 </a:t>
            </a:r>
            <a:r>
              <a:rPr lang="ko-KR" altLang="en-US" dirty="0" smtClean="0"/>
              <a:t>이러한 비판이 </a:t>
            </a:r>
            <a:r>
              <a:rPr lang="ko-KR" altLang="en-US" dirty="0" err="1" smtClean="0"/>
              <a:t>제도설계의</a:t>
            </a:r>
            <a:r>
              <a:rPr lang="ko-KR" altLang="en-US" dirty="0" smtClean="0"/>
              <a:t> 문제인지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운영상의 </a:t>
            </a:r>
            <a:r>
              <a:rPr lang="ko-KR" altLang="en-US" dirty="0" smtClean="0"/>
              <a:t>한계 </a:t>
            </a:r>
            <a:r>
              <a:rPr lang="ko-KR" altLang="en-US" dirty="0" smtClean="0"/>
              <a:t>때문인지 명확히 검증되지 </a:t>
            </a:r>
            <a:r>
              <a:rPr lang="ko-KR" altLang="en-US" dirty="0" smtClean="0"/>
              <a:t>않은 상황이며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정책적으로 </a:t>
            </a:r>
            <a:r>
              <a:rPr lang="ko-KR" altLang="en-US" dirty="0" smtClean="0"/>
              <a:t>또는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학문적으로 성과관리제도 전반에 대한 </a:t>
            </a:r>
            <a:r>
              <a:rPr lang="ko-KR" altLang="en-US" dirty="0" smtClean="0"/>
              <a:t>검토가 필요한 시</a:t>
            </a:r>
            <a:r>
              <a:rPr lang="ko-KR" altLang="en-US" dirty="0" smtClean="0"/>
              <a:t>점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02396" y="1396538"/>
            <a:ext cx="1100192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dirty="0" smtClean="0"/>
              <a:t>1990</a:t>
            </a:r>
            <a:r>
              <a:rPr lang="ko-KR" altLang="en-US" dirty="0" smtClean="0"/>
              <a:t>년대 초 미국이 예산제도 개혁의 일환으로 도입한 성과관리제도는 세계 각국에서 재정사업</a:t>
            </a:r>
            <a:r>
              <a:rPr lang="en-US" altLang="ko-KR" dirty="0" smtClean="0"/>
              <a:t>, R&amp;D, </a:t>
            </a:r>
            <a:r>
              <a:rPr lang="ko-KR" altLang="en-US" dirty="0" smtClean="0"/>
              <a:t>정보화 등 다양한 업무영역에 </a:t>
            </a:r>
            <a:r>
              <a:rPr lang="ko-KR" altLang="en-US" dirty="0"/>
              <a:t>적</a:t>
            </a:r>
            <a:r>
              <a:rPr lang="ko-KR" altLang="en-US" dirty="0" smtClean="0"/>
              <a:t>용 중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미국은 </a:t>
            </a:r>
            <a:r>
              <a:rPr lang="en-US" altLang="ko-KR" dirty="0" smtClean="0"/>
              <a:t>’93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[</a:t>
            </a:r>
            <a:r>
              <a:rPr lang="ko-KR" altLang="en-US" dirty="0" smtClean="0"/>
              <a:t>정부 성과 및 </a:t>
            </a:r>
            <a:r>
              <a:rPr lang="ko-KR" altLang="en-US" dirty="0" err="1" smtClean="0"/>
              <a:t>결과법</a:t>
            </a:r>
            <a:r>
              <a:rPr lang="en-US" altLang="ko-KR" dirty="0" smtClean="0"/>
              <a:t>(GPRA)] </a:t>
            </a:r>
            <a:r>
              <a:rPr lang="ko-KR" altLang="en-US" dirty="0" smtClean="0"/>
              <a:t>제정하고 </a:t>
            </a:r>
            <a:r>
              <a:rPr lang="ko-KR" altLang="en-US" dirty="0" err="1" smtClean="0"/>
              <a:t>투입지향적</a:t>
            </a:r>
            <a:r>
              <a:rPr lang="ko-KR" altLang="en-US" dirty="0" smtClean="0"/>
              <a:t> 관리에서 </a:t>
            </a:r>
            <a:r>
              <a:rPr lang="ko-KR" altLang="en-US" dirty="0" err="1" smtClean="0"/>
              <a:t>성과지향적</a:t>
            </a:r>
            <a:r>
              <a:rPr lang="ko-KR" altLang="en-US" dirty="0" smtClean="0"/>
              <a:t> 관리로 전환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</a:t>
            </a:r>
            <a:r>
              <a:rPr lang="ko-KR" altLang="en-US" spc="-40" dirty="0" smtClean="0"/>
              <a:t>우리나라는 </a:t>
            </a:r>
            <a:r>
              <a:rPr lang="en-US" altLang="ko-KR" spc="-40" dirty="0" smtClean="0"/>
              <a:t>’97</a:t>
            </a:r>
            <a:r>
              <a:rPr lang="ko-KR" altLang="en-US" spc="-40" dirty="0" smtClean="0"/>
              <a:t>년 외환위기 이후 공공부문에 대한 개혁을 추진하는 과정에서 </a:t>
            </a:r>
            <a:r>
              <a:rPr lang="en-US" altLang="ko-KR" spc="-40" dirty="0" smtClean="0"/>
              <a:t>’99</a:t>
            </a:r>
            <a:r>
              <a:rPr lang="ko-KR" altLang="en-US" spc="-40" dirty="0" smtClean="0"/>
              <a:t>년 성과주의 </a:t>
            </a:r>
            <a:r>
              <a:rPr lang="ko-KR" altLang="en-US" spc="-40" dirty="0" err="1" smtClean="0"/>
              <a:t>예산제도에</a:t>
            </a:r>
            <a:r>
              <a:rPr lang="ko-KR" altLang="en-US" spc="-40" dirty="0" smtClean="0"/>
              <a:t> </a:t>
            </a:r>
            <a:endParaRPr lang="en-US" altLang="ko-KR" spc="-40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대한 </a:t>
            </a:r>
            <a:r>
              <a:rPr lang="ko-KR" altLang="en-US" dirty="0" err="1" smtClean="0"/>
              <a:t>시범도입을</a:t>
            </a:r>
            <a:r>
              <a:rPr lang="ko-KR" altLang="en-US" dirty="0" smtClean="0"/>
              <a:t> 추진하였으며</a:t>
            </a:r>
            <a:r>
              <a:rPr lang="en-US" altLang="ko-KR" dirty="0" smtClean="0"/>
              <a:t>, ’06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[</a:t>
            </a:r>
            <a:r>
              <a:rPr lang="ko-KR" altLang="en-US" dirty="0" smtClean="0"/>
              <a:t>정부업무평가기본법</a:t>
            </a:r>
            <a:r>
              <a:rPr lang="en-US" altLang="ko-KR" dirty="0" smtClean="0"/>
              <a:t>]</a:t>
            </a:r>
            <a:r>
              <a:rPr lang="ko-KR" altLang="en-US" dirty="0" smtClean="0"/>
              <a:t>을 제정하며</a:t>
            </a:r>
            <a:r>
              <a:rPr lang="en-US" altLang="ko-KR" dirty="0"/>
              <a:t> </a:t>
            </a:r>
            <a:r>
              <a:rPr lang="ko-KR" altLang="en-US" dirty="0" smtClean="0"/>
              <a:t>본격 시행 중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749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415350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정보화 사업 </a:t>
            </a:r>
            <a:r>
              <a:rPr lang="ko-KR" altLang="en-US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추진 </a:t>
            </a:r>
            <a:r>
              <a:rPr lang="ko-KR" altLang="en-US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현황 </a:t>
            </a:r>
            <a:r>
              <a:rPr lang="en-US" altLang="ko-KR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(1)</a:t>
            </a:r>
            <a:endParaRPr lang="ko-KR" altLang="en-US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latin typeface="+mj-ea"/>
              <a:ea typeface="+mj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99011" y="1415350"/>
            <a:ext cx="3241963" cy="450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정보화 사업의 </a:t>
            </a:r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특징</a:t>
            </a:r>
            <a:endParaRPr lang="ko-KR" alt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545161" y="2048718"/>
            <a:ext cx="11101677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/>
              <a:t> 단일한 개념정의가 어렵고 업무영역이 넓은 범정부적인 성격(</a:t>
            </a:r>
            <a:r>
              <a:rPr lang="ko-KR" altLang="en-US" dirty="0" err="1"/>
              <a:t>정충식</a:t>
            </a:r>
            <a:r>
              <a:rPr lang="ko-KR" altLang="en-US" dirty="0"/>
              <a:t>, 2009)</a:t>
            </a:r>
          </a:p>
          <a:p>
            <a:pPr>
              <a:lnSpc>
                <a:spcPct val="150000"/>
              </a:lnSpc>
            </a:pPr>
            <a:r>
              <a:rPr lang="ko-KR" altLang="en-US" dirty="0"/>
              <a:t>   - 사업의 범위가 넓고 영역이 전 부처에 걸쳐 있는 범정부, </a:t>
            </a:r>
            <a:r>
              <a:rPr lang="ko-KR" altLang="en-US" dirty="0" err="1"/>
              <a:t>다부처</a:t>
            </a:r>
            <a:r>
              <a:rPr lang="ko-KR" altLang="en-US" dirty="0"/>
              <a:t> 사업의 성격을 지니고 있어, 단일의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주무부처가 </a:t>
            </a:r>
            <a:r>
              <a:rPr lang="ko-KR" altLang="en-US" dirty="0"/>
              <a:t>전담하거나 </a:t>
            </a:r>
            <a:r>
              <a:rPr lang="ko-KR" altLang="en-US" dirty="0" err="1"/>
              <a:t>조정체계를</a:t>
            </a:r>
            <a:r>
              <a:rPr lang="ko-KR" altLang="en-US" dirty="0"/>
              <a:t> 마련하여 관장하기 </a:t>
            </a:r>
            <a:r>
              <a:rPr lang="ko-KR" altLang="en-US" dirty="0" smtClean="0"/>
              <a:t>곤란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ko-KR" altLang="en-US" sz="1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/>
              <a:t> </a:t>
            </a:r>
            <a:r>
              <a:rPr lang="ko-KR" altLang="en-US" dirty="0" err="1" smtClean="0"/>
              <a:t>업무분야가</a:t>
            </a:r>
            <a:r>
              <a:rPr lang="ko-KR" altLang="en-US" dirty="0" smtClean="0"/>
              <a:t> </a:t>
            </a:r>
            <a:r>
              <a:rPr lang="ko-KR" altLang="en-US" dirty="0"/>
              <a:t>급속히 성장하는 영역</a:t>
            </a:r>
          </a:p>
          <a:p>
            <a:pPr>
              <a:lnSpc>
                <a:spcPct val="150000"/>
              </a:lnSpc>
            </a:pPr>
            <a:r>
              <a:rPr lang="ko-KR" altLang="en-US" dirty="0"/>
              <a:t>   - 정보사회 이후 지능정보사회의 도래에 따라 관련 </a:t>
            </a:r>
            <a:r>
              <a:rPr lang="ko-KR" altLang="en-US" dirty="0" err="1"/>
              <a:t>업무분야의</a:t>
            </a:r>
            <a:r>
              <a:rPr lang="ko-KR" altLang="en-US" dirty="0"/>
              <a:t> 영역이 </a:t>
            </a:r>
            <a:r>
              <a:rPr lang="ko-KR" altLang="en-US" dirty="0" err="1"/>
              <a:t>복잡화하고</a:t>
            </a:r>
            <a:r>
              <a:rPr lang="ko-KR" altLang="en-US" dirty="0"/>
              <a:t> </a:t>
            </a:r>
            <a:r>
              <a:rPr lang="ko-KR" altLang="en-US" dirty="0" err="1"/>
              <a:t>다기화되는</a:t>
            </a:r>
            <a:r>
              <a:rPr lang="ko-KR" altLang="en-US" dirty="0"/>
              <a:t> 상황으로,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모든 </a:t>
            </a:r>
            <a:r>
              <a:rPr lang="ko-KR" altLang="en-US" dirty="0"/>
              <a:t>영역을 개념화하여 포괄하는데 </a:t>
            </a:r>
            <a:r>
              <a:rPr lang="ko-KR" altLang="en-US" dirty="0" smtClean="0"/>
              <a:t>어려움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ko-KR" altLang="en-US" sz="1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/>
              <a:t> </a:t>
            </a:r>
            <a:r>
              <a:rPr lang="ko-KR" altLang="en-US" dirty="0" smtClean="0"/>
              <a:t>국가의 타 업무분야에 </a:t>
            </a:r>
            <a:r>
              <a:rPr lang="ko-KR" altLang="en-US" dirty="0"/>
              <a:t>비해 빠르게 변화하는 분야(소영진, 2003)</a:t>
            </a:r>
          </a:p>
          <a:p>
            <a:pPr>
              <a:lnSpc>
                <a:spcPct val="150000"/>
              </a:lnSpc>
            </a:pPr>
            <a:r>
              <a:rPr lang="ko-KR" altLang="en-US" dirty="0"/>
              <a:t>   - 기술변화에 따라 사업과 업무영역 등에서의 활용범위가 결정되므로, 기관간 일시적 업무영역 조정이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나타나더라도 </a:t>
            </a:r>
            <a:r>
              <a:rPr lang="ko-KR" altLang="en-US" dirty="0"/>
              <a:t>새로운 기술 개발에 따라 기관간 </a:t>
            </a:r>
            <a:r>
              <a:rPr lang="ko-KR" altLang="en-US" dirty="0" err="1"/>
              <a:t>업무갈등</a:t>
            </a:r>
            <a:r>
              <a:rPr lang="ko-KR" altLang="en-US" dirty="0"/>
              <a:t> 가능성이 높아지는 상황</a:t>
            </a:r>
          </a:p>
        </p:txBody>
      </p:sp>
    </p:spTree>
    <p:extLst>
      <p:ext uri="{BB962C8B-B14F-4D97-AF65-F5344CB8AC3E}">
        <p14:creationId xmlns:p14="http://schemas.microsoft.com/office/powerpoint/2010/main" val="317789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lvl="0">
              <a:defRPr/>
            </a:pPr>
            <a:r>
              <a:rPr lang="ko-KR" altLang="en-US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정보화 추진 현황 </a:t>
            </a:r>
            <a:r>
              <a:rPr lang="en-US" altLang="ko-KR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(2)</a:t>
            </a:r>
            <a:endParaRPr lang="ko-KR" altLang="en-US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latin typeface="+mj-ea"/>
              <a:ea typeface="+mj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99011" y="1190899"/>
            <a:ext cx="3649287" cy="450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정보화 </a:t>
            </a:r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사업 </a:t>
            </a:r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규모</a:t>
            </a:r>
            <a:endParaRPr lang="ko-KR" alt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652548384" descr="EMB0000861c234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26" y="1729046"/>
            <a:ext cx="8902932" cy="268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6162" y="4463931"/>
            <a:ext cx="111996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최근 </a:t>
            </a:r>
            <a:r>
              <a:rPr lang="en-US" altLang="ko-KR" dirty="0" smtClean="0"/>
              <a:t>5</a:t>
            </a:r>
            <a:r>
              <a:rPr lang="ko-KR" altLang="en-US" dirty="0" smtClean="0"/>
              <a:t>년간 공공부문에서 추진한 </a:t>
            </a:r>
            <a:r>
              <a:rPr lang="ko-KR" altLang="en-US" dirty="0" err="1" smtClean="0"/>
              <a:t>정보화사업</a:t>
            </a:r>
            <a:r>
              <a:rPr lang="ko-KR" altLang="en-US" dirty="0" smtClean="0"/>
              <a:t> 수는 </a:t>
            </a:r>
            <a:r>
              <a:rPr lang="en-US" altLang="ko-KR" dirty="0" smtClean="0"/>
              <a:t>‘17</a:t>
            </a:r>
            <a:r>
              <a:rPr lang="ko-KR" altLang="en-US" dirty="0" smtClean="0"/>
              <a:t>년 크게 증가한 후 매년 증감을 반복하는 상황</a:t>
            </a:r>
            <a:endParaRPr lang="en-US" altLang="ko-KR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연간 </a:t>
            </a:r>
            <a:r>
              <a:rPr lang="en-US" altLang="ko-KR" dirty="0" smtClean="0"/>
              <a:t>14,000</a:t>
            </a:r>
            <a:r>
              <a:rPr lang="ko-KR" altLang="en-US" dirty="0" smtClean="0"/>
              <a:t>여건의 정보화사업이 추진되며</a:t>
            </a:r>
            <a:r>
              <a:rPr lang="en-US" altLang="ko-KR" dirty="0" smtClean="0"/>
              <a:t>, 4</a:t>
            </a:r>
            <a:r>
              <a:rPr lang="ko-KR" altLang="en-US" dirty="0" smtClean="0"/>
              <a:t>조원 내외</a:t>
            </a:r>
            <a:r>
              <a:rPr lang="en-US" altLang="ko-KR" dirty="0" smtClean="0"/>
              <a:t>(3.3</a:t>
            </a:r>
            <a:r>
              <a:rPr lang="ko-KR" altLang="en-US" dirty="0" smtClean="0"/>
              <a:t>조</a:t>
            </a:r>
            <a:r>
              <a:rPr lang="en-US" altLang="ko-KR" dirty="0"/>
              <a:t>~</a:t>
            </a:r>
            <a:r>
              <a:rPr lang="en-US" altLang="ko-KR" dirty="0" smtClean="0"/>
              <a:t>4.8</a:t>
            </a:r>
            <a:r>
              <a:rPr lang="ko-KR" altLang="en-US" dirty="0" smtClean="0"/>
              <a:t>조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예산이 지속 투자 중</a:t>
            </a:r>
            <a:endParaRPr lang="en-US" altLang="ko-KR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5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 smtClean="0"/>
              <a:t>매년 추진되는 정보화사업으로 정보시스템 수는 증가하고 있으나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 구축 운영중인 정보시스템의 노후화로 인한 운영 및 유지보수 비용 등 경직성 비용의 상승으로 신규 투자여력이 낮은 상태</a:t>
            </a:r>
            <a:r>
              <a:rPr lang="en-US" altLang="ko-KR" b="1" dirty="0" smtClean="0"/>
              <a:t>(‘20</a:t>
            </a:r>
            <a:r>
              <a:rPr lang="ko-KR" altLang="en-US" b="1" dirty="0" smtClean="0"/>
              <a:t>년 </a:t>
            </a:r>
            <a:r>
              <a:rPr lang="en-US" altLang="ko-KR" b="1" dirty="0" smtClean="0"/>
              <a:t>60%</a:t>
            </a:r>
            <a:r>
              <a:rPr lang="ko-KR" altLang="en-US" b="1" dirty="0" smtClean="0"/>
              <a:t>이상</a:t>
            </a:r>
            <a:r>
              <a:rPr lang="en-US" altLang="ko-KR" b="1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200" b="1" dirty="0" smtClean="0"/>
          </a:p>
          <a:p>
            <a:pPr>
              <a:lnSpc>
                <a:spcPct val="15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 </a:t>
            </a:r>
            <a:r>
              <a:rPr lang="ko-KR" altLang="en-US" b="1" dirty="0" smtClean="0"/>
              <a:t>☞</a:t>
            </a:r>
            <a:r>
              <a:rPr lang="en-US" altLang="ko-KR" b="1" dirty="0" smtClean="0"/>
              <a:t> </a:t>
            </a:r>
            <a:r>
              <a:rPr lang="ko-KR" altLang="en-US" dirty="0" smtClean="0"/>
              <a:t>효율적인 예산 투자관리체계 구축을 위해 성과관리의 강화 필요성 대두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69259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lvl="0"/>
            <a:r>
              <a:rPr lang="ko-KR" altLang="en-US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정보화 성과관리 추진 </a:t>
            </a:r>
            <a:r>
              <a:rPr lang="ko-KR" altLang="en-US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현황</a:t>
            </a:r>
            <a:r>
              <a:rPr lang="en-US" altLang="ko-KR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latin typeface="+mj-ea"/>
                <a:ea typeface="+mj-ea"/>
              </a:rPr>
              <a:t>(1)</a:t>
            </a:r>
            <a:endParaRPr lang="ko-KR" altLang="en-US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latin typeface="+mj-ea"/>
              <a:ea typeface="+mj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224009" y="1272156"/>
            <a:ext cx="6152748" cy="450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정보화 성과관리 제도의 변화</a:t>
            </a:r>
            <a:endParaRPr lang="ko-KR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118" y="1845425"/>
            <a:ext cx="11348202" cy="481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0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정보화 성과관리 추진 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현황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(2)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56118" y="1279159"/>
            <a:ext cx="5254973" cy="450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정보화 성과관리제도의 변화</a:t>
            </a:r>
            <a:endParaRPr lang="ko-KR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타원 1"/>
          <p:cNvSpPr/>
          <p:nvPr/>
        </p:nvSpPr>
        <p:spPr>
          <a:xfrm>
            <a:off x="356118" y="1920240"/>
            <a:ext cx="3998422" cy="39901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</a:t>
            </a: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정보화촉진기본법 기반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2397" y="2502131"/>
            <a:ext cx="108107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Both"/>
            </a:pPr>
            <a:r>
              <a:rPr lang="ko-KR" altLang="en-US" dirty="0" smtClean="0"/>
              <a:t>정보화 평가 </a:t>
            </a:r>
            <a:r>
              <a:rPr lang="ko-KR" altLang="en-US" dirty="0" err="1" smtClean="0"/>
              <a:t>제도화기</a:t>
            </a:r>
            <a:r>
              <a:rPr lang="ko-KR" altLang="en-US" dirty="0" smtClean="0"/>
              <a:t> </a:t>
            </a:r>
            <a:r>
              <a:rPr lang="en-US" altLang="ko-KR" dirty="0" smtClean="0"/>
              <a:t>( ~1999)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주체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정보화추진위원회</a:t>
            </a:r>
            <a:r>
              <a:rPr lang="en-US" altLang="ko-KR" dirty="0" smtClean="0"/>
              <a:t>(</a:t>
            </a:r>
            <a:r>
              <a:rPr lang="ko-KR" altLang="en-US" dirty="0" smtClean="0"/>
              <a:t>정보화사업평가위원회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중심으로 추진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* ’97</a:t>
            </a:r>
            <a:r>
              <a:rPr lang="ko-KR" altLang="en-US" dirty="0" smtClean="0"/>
              <a:t>년 부터는 </a:t>
            </a:r>
            <a:r>
              <a:rPr lang="ko-KR" altLang="en-US" dirty="0" err="1" smtClean="0"/>
              <a:t>정보화사업</a:t>
            </a:r>
            <a:r>
              <a:rPr lang="ko-KR" altLang="en-US" dirty="0" smtClean="0"/>
              <a:t> 평가계획을 심의</a:t>
            </a:r>
            <a:r>
              <a:rPr lang="en-US" altLang="ko-KR" dirty="0" smtClean="0"/>
              <a:t>·</a:t>
            </a:r>
            <a:r>
              <a:rPr lang="ko-KR" altLang="en-US" dirty="0" smtClean="0"/>
              <a:t>의결해 근거로 활용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대상</a:t>
            </a:r>
            <a:r>
              <a:rPr lang="en-US" altLang="ko-KR" dirty="0" smtClean="0"/>
              <a:t>) </a:t>
            </a:r>
            <a:r>
              <a:rPr lang="ko-KR" altLang="en-US" dirty="0" smtClean="0"/>
              <a:t>개별적으로 추진 중인 </a:t>
            </a:r>
            <a:r>
              <a:rPr lang="ko-KR" altLang="en-US" dirty="0" err="1" smtClean="0"/>
              <a:t>정보화사업</a:t>
            </a:r>
            <a:r>
              <a:rPr lang="ko-KR" altLang="en-US" dirty="0" smtClean="0"/>
              <a:t> 단위의 평가가 진행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* </a:t>
            </a:r>
            <a:r>
              <a:rPr lang="ko-KR" altLang="en-US" dirty="0" smtClean="0"/>
              <a:t>정보화 초창기 </a:t>
            </a:r>
            <a:r>
              <a:rPr lang="ko-KR" altLang="en-US" dirty="0" err="1" smtClean="0"/>
              <a:t>행정전산망</a:t>
            </a:r>
            <a:r>
              <a:rPr lang="ko-KR" altLang="en-US" dirty="0" smtClean="0"/>
              <a:t> 사업</a:t>
            </a:r>
            <a:r>
              <a:rPr lang="en-US" altLang="ko-KR" dirty="0" smtClean="0"/>
              <a:t>, </a:t>
            </a:r>
            <a:r>
              <a:rPr lang="ko-KR" altLang="en-US" dirty="0" smtClean="0"/>
              <a:t>통신기반구축사업 등에 대한 평가로 시작하여</a:t>
            </a:r>
            <a:r>
              <a:rPr lang="en-US" altLang="ko-KR" dirty="0" smtClean="0"/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정보화촉진기금 </a:t>
            </a:r>
            <a:r>
              <a:rPr lang="ko-KR" altLang="en-US" dirty="0" err="1" smtClean="0"/>
              <a:t>정보화사업</a:t>
            </a:r>
            <a:r>
              <a:rPr lang="ko-KR" altLang="en-US" dirty="0" smtClean="0"/>
              <a:t> 등이 대상에 포함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(</a:t>
            </a:r>
            <a:r>
              <a:rPr lang="ko-KR" altLang="en-US" dirty="0" smtClean="0"/>
              <a:t>방식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자체평가가</a:t>
            </a:r>
            <a:r>
              <a:rPr lang="ko-KR" altLang="en-US" dirty="0" smtClean="0"/>
              <a:t> 원칙이나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중요하고 우선순위 높은 사업을 대상으로 외부평가를 병행해 실시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기준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정보화사업의 효과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정보시스템의 효율성 등 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16070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정보화 성과관리 추진 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현황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(3)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508" y="2129440"/>
            <a:ext cx="10810730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(2) </a:t>
            </a:r>
            <a:r>
              <a:rPr lang="ko-KR" altLang="en-US" dirty="0" smtClean="0"/>
              <a:t>정보화 평가 </a:t>
            </a:r>
            <a:r>
              <a:rPr lang="ko-KR" altLang="en-US" dirty="0" err="1" smtClean="0"/>
              <a:t>확장기</a:t>
            </a:r>
            <a:r>
              <a:rPr lang="ko-KR" altLang="en-US" dirty="0" smtClean="0"/>
              <a:t> </a:t>
            </a:r>
            <a:r>
              <a:rPr lang="en-US" altLang="ko-KR" dirty="0" smtClean="0"/>
              <a:t>(2000~2006)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주체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정보화추진위원회</a:t>
            </a:r>
            <a:r>
              <a:rPr lang="en-US" altLang="ko-KR" dirty="0" smtClean="0"/>
              <a:t>(</a:t>
            </a:r>
            <a:r>
              <a:rPr lang="ko-KR" altLang="en-US" dirty="0" smtClean="0"/>
              <a:t>정보화평가위원회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중심으로 추진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* </a:t>
            </a:r>
            <a:r>
              <a:rPr lang="ko-KR" altLang="en-US" spc="-50" dirty="0" smtClean="0"/>
              <a:t>평가위원회 개편</a:t>
            </a:r>
            <a:r>
              <a:rPr lang="en-US" altLang="ko-KR" spc="-50" dirty="0" smtClean="0"/>
              <a:t>, </a:t>
            </a:r>
            <a:r>
              <a:rPr lang="ko-KR" altLang="en-US" spc="-50" dirty="0" smtClean="0"/>
              <a:t>국가정보화 </a:t>
            </a:r>
            <a:r>
              <a:rPr lang="ko-KR" altLang="en-US" spc="-50" dirty="0" smtClean="0"/>
              <a:t>평가 기본계획 수립</a:t>
            </a:r>
            <a:r>
              <a:rPr lang="en-US" altLang="ko-KR" spc="-50" dirty="0" smtClean="0"/>
              <a:t>, </a:t>
            </a:r>
            <a:r>
              <a:rPr lang="ko-KR" altLang="en-US" spc="-50" dirty="0" smtClean="0"/>
              <a:t>평가전문기관</a:t>
            </a:r>
            <a:r>
              <a:rPr lang="en-US" altLang="ko-KR" spc="-50" dirty="0" smtClean="0"/>
              <a:t>(</a:t>
            </a:r>
            <a:r>
              <a:rPr lang="ko-KR" altLang="en-US" spc="-50" dirty="0" smtClean="0"/>
              <a:t>한국전산원</a:t>
            </a:r>
            <a:r>
              <a:rPr lang="en-US" altLang="ko-KR" spc="-50" dirty="0" smtClean="0"/>
              <a:t>)</a:t>
            </a:r>
            <a:r>
              <a:rPr lang="ko-KR" altLang="en-US" spc="-50" dirty="0" smtClean="0"/>
              <a:t> 지정</a:t>
            </a:r>
            <a:r>
              <a:rPr lang="en-US" altLang="ko-KR" spc="-50" dirty="0" smtClean="0"/>
              <a:t> </a:t>
            </a:r>
            <a:r>
              <a:rPr lang="ko-KR" altLang="en-US" spc="-50" dirty="0" smtClean="0"/>
              <a:t>등 평가체계 </a:t>
            </a:r>
            <a:r>
              <a:rPr lang="ko-KR" altLang="en-US" spc="-50" dirty="0" smtClean="0"/>
              <a:t>정비</a:t>
            </a:r>
            <a:endParaRPr lang="en-US" altLang="ko-KR" spc="-50" dirty="0" smtClean="0"/>
          </a:p>
          <a:p>
            <a:pPr>
              <a:lnSpc>
                <a:spcPct val="150000"/>
              </a:lnSpc>
            </a:pPr>
            <a:endParaRPr lang="en-US" altLang="ko-KR" sz="800" spc="-50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대상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정보화사업평가와 함께 기관</a:t>
            </a:r>
            <a:r>
              <a:rPr lang="en-US" altLang="ko-KR" dirty="0" smtClean="0"/>
              <a:t>·</a:t>
            </a:r>
            <a:r>
              <a:rPr lang="ko-KR" altLang="en-US" dirty="0" smtClean="0"/>
              <a:t>지역단위의 정보화수준평가를 동시에 실시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사업평가를 보다 세분화하고 </a:t>
            </a:r>
            <a:r>
              <a:rPr lang="ko-KR" altLang="en-US" dirty="0" err="1" smtClean="0"/>
              <a:t>평가대상을</a:t>
            </a:r>
            <a:r>
              <a:rPr lang="ko-KR" altLang="en-US" dirty="0" smtClean="0"/>
              <a:t> 보다 구체화하는 전략을 수립해 추진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* </a:t>
            </a:r>
            <a:r>
              <a:rPr lang="ko-KR" altLang="en-US" dirty="0" smtClean="0"/>
              <a:t>기존 정보화 </a:t>
            </a:r>
            <a:r>
              <a:rPr lang="ko-KR" altLang="en-US" dirty="0" err="1" smtClean="0"/>
              <a:t>평가유형</a:t>
            </a:r>
            <a:r>
              <a:rPr lang="ko-KR" altLang="en-US" dirty="0" smtClean="0"/>
              <a:t> 이외에 </a:t>
            </a:r>
            <a:r>
              <a:rPr lang="ko-KR" altLang="en-US" spc="-50" dirty="0" smtClean="0"/>
              <a:t>예비타당성</a:t>
            </a:r>
            <a:r>
              <a:rPr lang="en-US" altLang="ko-KR" spc="-50" dirty="0" smtClean="0"/>
              <a:t>(</a:t>
            </a:r>
            <a:r>
              <a:rPr lang="ko-KR" altLang="en-US" spc="-50" dirty="0" err="1" smtClean="0"/>
              <a:t>사전타당성</a:t>
            </a:r>
            <a:r>
              <a:rPr lang="en-US" altLang="ko-KR" spc="-50" dirty="0" smtClean="0"/>
              <a:t>)</a:t>
            </a:r>
            <a:r>
              <a:rPr lang="ko-KR" altLang="en-US" spc="-50" dirty="0" smtClean="0"/>
              <a:t> 분석과</a:t>
            </a:r>
            <a:r>
              <a:rPr lang="en-US" altLang="ko-KR" spc="-50" dirty="0" smtClean="0"/>
              <a:t> </a:t>
            </a:r>
            <a:r>
              <a:rPr lang="ko-KR" altLang="en-US" spc="-50" dirty="0" smtClean="0"/>
              <a:t>정보시스템의 활용도 평가</a:t>
            </a:r>
            <a:r>
              <a:rPr lang="en-US" altLang="ko-KR" spc="-50" dirty="0" smtClean="0"/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pc="-50" dirty="0"/>
              <a:t> </a:t>
            </a:r>
            <a:r>
              <a:rPr lang="en-US" altLang="ko-KR" spc="-50" dirty="0" smtClean="0"/>
              <a:t>        </a:t>
            </a:r>
            <a:r>
              <a:rPr lang="ko-KR" altLang="en-US" spc="-50" dirty="0" err="1" smtClean="0"/>
              <a:t>다수부처</a:t>
            </a:r>
            <a:r>
              <a:rPr lang="ko-KR" altLang="en-US" spc="-50" dirty="0" smtClean="0"/>
              <a:t> 관련 사업 평가 등을 추가적으로 </a:t>
            </a:r>
            <a:r>
              <a:rPr lang="ko-KR" altLang="en-US" spc="-50" dirty="0" smtClean="0"/>
              <a:t>실시</a:t>
            </a:r>
            <a:endParaRPr lang="en-US" altLang="ko-KR" spc="-50" dirty="0" smtClean="0"/>
          </a:p>
          <a:p>
            <a:pPr>
              <a:lnSpc>
                <a:spcPct val="150000"/>
              </a:lnSpc>
            </a:pPr>
            <a:endParaRPr lang="en-US" altLang="ko-KR" sz="800" spc="-50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(</a:t>
            </a:r>
            <a:r>
              <a:rPr lang="ko-KR" altLang="en-US" dirty="0" smtClean="0"/>
              <a:t>방식</a:t>
            </a:r>
            <a:r>
              <a:rPr lang="en-US" altLang="ko-KR" dirty="0" smtClean="0"/>
              <a:t>) </a:t>
            </a:r>
            <a:r>
              <a:rPr lang="ko-KR" altLang="en-US" dirty="0" smtClean="0"/>
              <a:t>자체평가와 외부평가를 병행해 실시하였으나</a:t>
            </a:r>
            <a:r>
              <a:rPr lang="en-US" altLang="ko-KR" dirty="0" smtClean="0"/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‘05</a:t>
            </a:r>
            <a:r>
              <a:rPr lang="ko-KR" altLang="en-US" dirty="0" smtClean="0"/>
              <a:t>년 부터는 자율적 성과관리제도라는 방침아래 자체평가체제로 </a:t>
            </a:r>
            <a:r>
              <a:rPr lang="ko-KR" altLang="en-US" dirty="0" smtClean="0"/>
              <a:t>전환</a:t>
            </a:r>
            <a:endParaRPr lang="ko-KR" altLang="en-US" dirty="0"/>
          </a:p>
        </p:txBody>
      </p:sp>
      <p:sp>
        <p:nvSpPr>
          <p:cNvPr id="5" name="타원 4"/>
          <p:cNvSpPr/>
          <p:nvPr/>
        </p:nvSpPr>
        <p:spPr>
          <a:xfrm>
            <a:off x="356118" y="1512915"/>
            <a:ext cx="3998422" cy="39901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</a:t>
            </a: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정보화촉진기본법 기반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5A7D5E75-6FFC-4759-A172-E717126F92C4}"/>
              </a:ext>
            </a:extLst>
          </p:cNvPr>
          <p:cNvSpPr/>
          <p:nvPr/>
        </p:nvSpPr>
        <p:spPr>
          <a:xfrm>
            <a:off x="0" y="1295401"/>
            <a:ext cx="12192000" cy="501967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sp>
        <p:nvSpPr>
          <p:cNvPr id="10" name="제목 2">
            <a:extLst>
              <a:ext uri="{FF2B5EF4-FFF2-40B4-BE49-F238E27FC236}">
                <a16:creationId xmlns:a16="http://schemas.microsoft.com/office/drawing/2014/main" id="{45F355C2-8BC9-4213-99F0-624C387F7EE2}"/>
              </a:ext>
            </a:extLst>
          </p:cNvPr>
          <p:cNvSpPr txBox="1">
            <a:spLocks/>
          </p:cNvSpPr>
          <p:nvPr/>
        </p:nvSpPr>
        <p:spPr>
          <a:xfrm>
            <a:off x="702397" y="618145"/>
            <a:ext cx="3677501" cy="35915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en-US" sz="3200" kern="1200" spc="-150" dirty="0">
                <a:ln>
                  <a:solidFill>
                    <a:schemeClr val="bg1">
                      <a:alpha val="5000"/>
                    </a:schemeClr>
                  </a:solidFill>
                </a:ln>
                <a:gradFill>
                  <a:gsLst>
                    <a:gs pos="14000">
                      <a:schemeClr val="accent1"/>
                    </a:gs>
                    <a:gs pos="89000">
                      <a:schemeClr val="accent3"/>
                    </a:gs>
                  </a:gsLst>
                  <a:lin ang="0" scaled="1"/>
                </a:gradFill>
                <a:latin typeface="빛고을광주_Bold" panose="02020603020101020101" pitchFamily="18" charset="-127"/>
                <a:ea typeface="빛고을광주_Bold" panose="02020603020101020101" pitchFamily="18" charset="-127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정보화 성과관리 추진 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현황</a:t>
            </a:r>
            <a:r>
              <a:rPr kumimoji="0" lang="en-US" altLang="ko-KR" sz="3200" b="0" i="0" u="none" strike="noStrike" kern="1200" cap="none" spc="-150" normalizeH="0" baseline="0" noProof="0" dirty="0" smtClean="0">
                <a:ln>
                  <a:solidFill>
                    <a:sysClr val="window" lastClr="FFFFFF">
                      <a:alpha val="5000"/>
                    </a:sysClr>
                  </a:solidFill>
                </a:ln>
                <a:solidFill>
                  <a:srgbClr val="44546A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(4)</a:t>
            </a:r>
            <a:endParaRPr kumimoji="0" lang="ko-KR" altLang="en-US" sz="3200" b="0" i="0" u="none" strike="noStrike" kern="1200" cap="none" spc="-150" normalizeH="0" baseline="0" noProof="0" dirty="0">
              <a:ln>
                <a:solidFill>
                  <a:sysClr val="window" lastClr="FFFFFF">
                    <a:alpha val="5000"/>
                  </a:sysClr>
                </a:solidFill>
              </a:ln>
              <a:solidFill>
                <a:srgbClr val="44546A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306242" y="1529542"/>
            <a:ext cx="4490202" cy="39901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</a:t>
            </a:r>
            <a:r>
              <a:rPr lang="ko-KR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정부업무평가기본법 기반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508" y="2054623"/>
            <a:ext cx="10810730" cy="431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(3) </a:t>
            </a:r>
            <a:r>
              <a:rPr lang="ko-KR" altLang="en-US" dirty="0" smtClean="0"/>
              <a:t>정보화 성과관리제도 도입기 </a:t>
            </a:r>
            <a:r>
              <a:rPr lang="en-US" altLang="ko-KR" dirty="0" smtClean="0"/>
              <a:t>(2007~2017)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- (</a:t>
            </a:r>
            <a:r>
              <a:rPr lang="ko-KR" altLang="en-US" dirty="0" smtClean="0"/>
              <a:t>특징</a:t>
            </a:r>
            <a:r>
              <a:rPr lang="en-US" altLang="ko-KR" dirty="0" smtClean="0"/>
              <a:t>) </a:t>
            </a:r>
            <a:r>
              <a:rPr lang="ko-KR" altLang="en-US" dirty="0" smtClean="0"/>
              <a:t>독자적인 정보화 영역의 별도 </a:t>
            </a:r>
            <a:r>
              <a:rPr lang="ko-KR" altLang="en-US" dirty="0" err="1" smtClean="0"/>
              <a:t>성과계획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성과평가 등 성과관리 체계가 정비되지는 않았지만</a:t>
            </a:r>
            <a:r>
              <a:rPr lang="en-US" altLang="ko-KR" dirty="0" smtClean="0"/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          </a:t>
            </a:r>
            <a:r>
              <a:rPr lang="ko-KR" altLang="en-US" dirty="0" smtClean="0"/>
              <a:t>국가 전체 </a:t>
            </a:r>
            <a:r>
              <a:rPr lang="ko-KR" altLang="en-US" dirty="0" err="1" smtClean="0"/>
              <a:t>재정사업에</a:t>
            </a:r>
            <a:r>
              <a:rPr lang="ko-KR" altLang="en-US" dirty="0" smtClean="0"/>
              <a:t> 대한 성과관리체계 속에서 </a:t>
            </a:r>
            <a:r>
              <a:rPr lang="ko-KR" altLang="en-US" dirty="0" smtClean="0"/>
              <a:t>시행되었음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en-US" altLang="ko-KR" sz="800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주체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정부업무평가위원회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국조실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및 </a:t>
            </a:r>
            <a:r>
              <a:rPr lang="ko-KR" altLang="en-US" dirty="0" err="1" smtClean="0"/>
              <a:t>기재부를</a:t>
            </a:r>
            <a:r>
              <a:rPr lang="ko-KR" altLang="en-US" dirty="0" smtClean="0"/>
              <a:t> 중심으로 추진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en-US" altLang="ko-KR" sz="500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대상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정보화사업</a:t>
            </a:r>
            <a:r>
              <a:rPr lang="en-US" altLang="ko-KR" dirty="0" smtClean="0"/>
              <a:t>(</a:t>
            </a:r>
            <a:r>
              <a:rPr lang="ko-KR" altLang="en-US" dirty="0" smtClean="0"/>
              <a:t>재정사업</a:t>
            </a:r>
            <a:r>
              <a:rPr lang="en-US" altLang="ko-KR" dirty="0" smtClean="0"/>
              <a:t>) </a:t>
            </a:r>
            <a:r>
              <a:rPr lang="ko-KR" altLang="en-US" dirty="0" smtClean="0"/>
              <a:t>및 기관 단위의 </a:t>
            </a:r>
            <a:r>
              <a:rPr lang="ko-KR" altLang="en-US" dirty="0" err="1" smtClean="0"/>
              <a:t>정보화역량</a:t>
            </a:r>
            <a:r>
              <a:rPr lang="en-US" altLang="ko-KR" dirty="0" smtClean="0"/>
              <a:t>(</a:t>
            </a:r>
            <a:r>
              <a:rPr lang="ko-KR" altLang="en-US" dirty="0" smtClean="0"/>
              <a:t>수준</a:t>
            </a:r>
            <a:r>
              <a:rPr lang="en-US" altLang="ko-KR" dirty="0" smtClean="0"/>
              <a:t>) </a:t>
            </a:r>
            <a:r>
              <a:rPr lang="ko-KR" altLang="en-US" dirty="0" smtClean="0"/>
              <a:t>평가를 </a:t>
            </a:r>
            <a:r>
              <a:rPr lang="ko-KR" altLang="en-US" dirty="0" smtClean="0"/>
              <a:t>실시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* </a:t>
            </a:r>
            <a:r>
              <a:rPr lang="ko-KR" altLang="en-US" dirty="0"/>
              <a:t>정보화 </a:t>
            </a:r>
            <a:r>
              <a:rPr lang="ko-KR" altLang="en-US" dirty="0" err="1"/>
              <a:t>사업평가는</a:t>
            </a:r>
            <a:r>
              <a:rPr lang="ko-KR" altLang="en-US" dirty="0"/>
              <a:t> </a:t>
            </a:r>
            <a:r>
              <a:rPr lang="ko-KR" altLang="en-US" dirty="0" err="1"/>
              <a:t>기재부</a:t>
            </a:r>
            <a:r>
              <a:rPr lang="en-US" altLang="ko-KR" dirty="0"/>
              <a:t>(</a:t>
            </a:r>
            <a:r>
              <a:rPr lang="ko-KR" altLang="en-US" dirty="0"/>
              <a:t>국가재정법</a:t>
            </a:r>
            <a:r>
              <a:rPr lang="en-US" altLang="ko-KR" dirty="0"/>
              <a:t>) </a:t>
            </a:r>
            <a:r>
              <a:rPr lang="ko-KR" altLang="en-US" dirty="0"/>
              <a:t>재정사업평가에 통합</a:t>
            </a:r>
            <a:r>
              <a:rPr lang="en-US" altLang="ko-KR" dirty="0"/>
              <a:t>·</a:t>
            </a:r>
            <a:r>
              <a:rPr lang="ko-KR" altLang="en-US" dirty="0"/>
              <a:t>운영되었으며</a:t>
            </a:r>
            <a:r>
              <a:rPr lang="en-US" altLang="ko-KR" dirty="0"/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      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정보화 </a:t>
            </a:r>
            <a:r>
              <a:rPr lang="ko-KR" altLang="en-US" dirty="0" err="1"/>
              <a:t>수준평가는</a:t>
            </a:r>
            <a:r>
              <a:rPr lang="ko-KR" altLang="en-US" dirty="0"/>
              <a:t> </a:t>
            </a:r>
            <a:r>
              <a:rPr lang="ko-KR" altLang="en-US" dirty="0" err="1"/>
              <a:t>국조실</a:t>
            </a:r>
            <a:r>
              <a:rPr lang="en-US" altLang="ko-KR" dirty="0"/>
              <a:t>(</a:t>
            </a:r>
            <a:r>
              <a:rPr lang="ko-KR" altLang="en-US" dirty="0"/>
              <a:t>정부업무평가기본법</a:t>
            </a:r>
            <a:r>
              <a:rPr lang="en-US" altLang="ko-KR" dirty="0"/>
              <a:t>) </a:t>
            </a:r>
            <a:r>
              <a:rPr lang="ko-KR" altLang="en-US" dirty="0" err="1"/>
              <a:t>통합정부업무평가체계에</a:t>
            </a:r>
            <a:r>
              <a:rPr lang="ko-KR" altLang="en-US" dirty="0"/>
              <a:t> 따라 </a:t>
            </a:r>
            <a:r>
              <a:rPr lang="ko-KR" altLang="en-US" dirty="0" smtClean="0"/>
              <a:t>수행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en-US" altLang="ko-KR" sz="800" dirty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- (</a:t>
            </a:r>
            <a:r>
              <a:rPr lang="ko-KR" altLang="en-US" dirty="0" smtClean="0"/>
              <a:t>방식</a:t>
            </a:r>
            <a:r>
              <a:rPr lang="en-US" altLang="ko-KR" dirty="0" smtClean="0"/>
              <a:t>) </a:t>
            </a:r>
            <a:r>
              <a:rPr lang="ko-KR" altLang="en-US" dirty="0" smtClean="0"/>
              <a:t>기관별 </a:t>
            </a:r>
            <a:r>
              <a:rPr lang="ko-KR" altLang="en-US" dirty="0" smtClean="0"/>
              <a:t>자체평가 중심으로 실시하며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평가총괄기관에서 확인</a:t>
            </a:r>
            <a:r>
              <a:rPr lang="en-US" altLang="ko-KR" dirty="0" smtClean="0"/>
              <a:t>·</a:t>
            </a:r>
            <a:r>
              <a:rPr lang="ko-KR" altLang="en-US" dirty="0" smtClean="0"/>
              <a:t>점검 </a:t>
            </a:r>
            <a:r>
              <a:rPr lang="ko-KR" altLang="en-US" dirty="0" smtClean="0"/>
              <a:t>수행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            </a:t>
            </a:r>
            <a:r>
              <a:rPr lang="ko-KR" altLang="en-US" spc="-30" dirty="0" smtClean="0"/>
              <a:t>정보화</a:t>
            </a:r>
            <a:r>
              <a:rPr lang="en-US" altLang="ko-KR" spc="-30" dirty="0" smtClean="0"/>
              <a:t>/</a:t>
            </a:r>
            <a:r>
              <a:rPr lang="ko-KR" altLang="en-US" spc="-30" dirty="0" smtClean="0"/>
              <a:t>전자정부 </a:t>
            </a:r>
            <a:r>
              <a:rPr lang="ko-KR" altLang="en-US" spc="-30" dirty="0" err="1" smtClean="0"/>
              <a:t>총괄기관</a:t>
            </a:r>
            <a:r>
              <a:rPr lang="ko-KR" altLang="en-US" spc="-30" dirty="0" err="1" smtClean="0"/>
              <a:t>은</a:t>
            </a:r>
            <a:r>
              <a:rPr lang="ko-KR" altLang="en-US" spc="-30" dirty="0" smtClean="0"/>
              <a:t> </a:t>
            </a:r>
            <a:r>
              <a:rPr lang="ko-KR" altLang="en-US" spc="-30" dirty="0" smtClean="0"/>
              <a:t>평가라는 용어 대신 진단</a:t>
            </a:r>
            <a:r>
              <a:rPr lang="en-US" altLang="ko-KR" spc="-30" dirty="0" smtClean="0"/>
              <a:t>/</a:t>
            </a:r>
            <a:r>
              <a:rPr lang="ko-KR" altLang="en-US" spc="-30" dirty="0" smtClean="0"/>
              <a:t>측정이라는 방식으로 성과관리 추진 </a:t>
            </a:r>
            <a:endParaRPr lang="ko-KR" altLang="en-US" spc="-30" dirty="0"/>
          </a:p>
        </p:txBody>
      </p:sp>
    </p:spTree>
    <p:extLst>
      <p:ext uri="{BB962C8B-B14F-4D97-AF65-F5344CB8AC3E}">
        <p14:creationId xmlns:p14="http://schemas.microsoft.com/office/powerpoint/2010/main" val="422774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1962</TotalTime>
  <Words>1899</Words>
  <Application>Microsoft Office PowerPoint</Application>
  <PresentationFormat>와이드스크린</PresentationFormat>
  <Paragraphs>186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7" baseType="lpstr">
      <vt:lpstr>KoPub돋움체 Bold</vt:lpstr>
      <vt:lpstr>KoPub돋움체 Light</vt:lpstr>
      <vt:lpstr>맑은 고딕</vt:lpstr>
      <vt:lpstr>스웨거 TTF</vt:lpstr>
      <vt:lpstr>애터미 Bold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107</cp:revision>
  <cp:lastPrinted>2021-06-10T14:29:15Z</cp:lastPrinted>
  <dcterms:created xsi:type="dcterms:W3CDTF">2021-05-11T05:28:17Z</dcterms:created>
  <dcterms:modified xsi:type="dcterms:W3CDTF">2021-06-10T21:39:50Z</dcterms:modified>
</cp:coreProperties>
</file>