
<file path=[Content_Types].xml><?xml version="1.0" encoding="utf-8"?>
<Types xmlns="http://schemas.openxmlformats.org/package/2006/content-types">
  <Default Extension="png" ContentType="image/png"/>
  <Default Extension="m4a" ContentType="audio/mp4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6"/>
  </p:notesMasterIdLst>
  <p:sldIdLst>
    <p:sldId id="256" r:id="rId2"/>
    <p:sldId id="550" r:id="rId3"/>
    <p:sldId id="545" r:id="rId4"/>
    <p:sldId id="546" r:id="rId5"/>
    <p:sldId id="474" r:id="rId6"/>
    <p:sldId id="304" r:id="rId7"/>
    <p:sldId id="416" r:id="rId8"/>
    <p:sldId id="417" r:id="rId9"/>
    <p:sldId id="418" r:id="rId10"/>
    <p:sldId id="407" r:id="rId11"/>
    <p:sldId id="473" r:id="rId12"/>
    <p:sldId id="544" r:id="rId13"/>
    <p:sldId id="549" r:id="rId14"/>
    <p:sldId id="548" r:id="rId15"/>
  </p:sldIdLst>
  <p:sldSz cx="12192000" cy="6858000"/>
  <p:notesSz cx="6797675" cy="9926638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8AA6BF"/>
    <a:srgbClr val="7D0101"/>
    <a:srgbClr val="A61B1B"/>
    <a:srgbClr val="CC00CC"/>
    <a:srgbClr val="2D31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보통 스타일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밝은 스타일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밝은 스타일 1 - 강조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0556" autoAdjust="0"/>
  </p:normalViewPr>
  <p:slideViewPr>
    <p:cSldViewPr snapToGrid="0">
      <p:cViewPr varScale="1">
        <p:scale>
          <a:sx n="108" d="100"/>
          <a:sy n="108" d="100"/>
        </p:scale>
        <p:origin x="144" y="636"/>
      </p:cViewPr>
      <p:guideLst>
        <p:guide orient="horz" pos="2160"/>
        <p:guide pos="384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401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latinLnBrk="1" hangingPunct="1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C19421BE-E864-4692-82E5-54AFD5B8095C}" type="datetimeFigureOut">
              <a:rPr lang="ko-KR" altLang="en-US"/>
              <a:pPr>
                <a:defRPr/>
              </a:pPr>
              <a:t>2021-09-14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noProof="0"/>
              <a:t>마스터 텍스트 스타일 편집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0" sz="1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0BABA640-11F7-4DCE-991F-EAE0C80BBFF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40512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ko-KR" dirty="0"/>
          </a:p>
        </p:txBody>
      </p:sp>
      <p:sp>
        <p:nvSpPr>
          <p:cNvPr id="7172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fld id="{88F2C7BD-9712-434E-A162-79A8CC51F210}" type="slidenum">
              <a:rPr kumimoji="0"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0</a:t>
            </a:fld>
            <a:endParaRPr kumimoji="0"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674789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BABA640-11F7-4DCE-991F-EAE0C80BBFF7}" type="slidenum">
              <a:rPr lang="ko-KR" altLang="en-US" smtClean="0"/>
              <a:pPr>
                <a:defRPr/>
              </a:pPr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97500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ko-K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BABA640-11F7-4DCE-991F-EAE0C80BBFF7}" type="slidenum">
              <a:rPr lang="ko-KR" altLang="en-US" smtClean="0"/>
              <a:pPr>
                <a:defRPr/>
              </a:pPr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98785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BABA640-11F7-4DCE-991F-EAE0C80BBFF7}" type="slidenum">
              <a:rPr lang="ko-KR" altLang="en-US" smtClean="0"/>
              <a:pPr>
                <a:defRPr/>
              </a:pPr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58891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BABA640-11F7-4DCE-991F-EAE0C80BBFF7}" type="slidenum">
              <a:rPr lang="ko-KR" altLang="en-US" smtClean="0"/>
              <a:pPr>
                <a:defRPr/>
              </a:pPr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39789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BABA640-11F7-4DCE-991F-EAE0C80BBFF7}" type="slidenum">
              <a:rPr lang="ko-KR" altLang="en-US" smtClean="0"/>
              <a:pPr>
                <a:defRPr/>
              </a:pPr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36804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BABA640-11F7-4DCE-991F-EAE0C80BBFF7}" type="slidenum">
              <a:rPr lang="ko-KR" altLang="en-US" smtClean="0"/>
              <a:pPr>
                <a:defRPr/>
              </a:pPr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5479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BABA640-11F7-4DCE-991F-EAE0C80BBFF7}" type="slidenum">
              <a:rPr lang="ko-KR" altLang="en-US" smtClean="0"/>
              <a:pPr>
                <a:defRPr/>
              </a:pPr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36240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BABA640-11F7-4DCE-991F-EAE0C80BBFF7}" type="slidenum">
              <a:rPr lang="ko-KR" altLang="en-US" smtClean="0"/>
              <a:pPr>
                <a:defRPr/>
              </a:pPr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50406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BABA640-11F7-4DCE-991F-EAE0C80BBFF7}" type="slidenum">
              <a:rPr lang="ko-KR" altLang="en-US" smtClean="0"/>
              <a:pPr>
                <a:defRPr/>
              </a:pPr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20538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ko-KR" sz="1200" b="0" kern="1200" dirty="0">
              <a:ln>
                <a:solidFill>
                  <a:schemeClr val="bg1">
                    <a:alpha val="25000"/>
                  </a:schemeClr>
                </a:solidFill>
              </a:ln>
              <a:solidFill>
                <a:srgbClr val="404040"/>
              </a:solidFill>
              <a:latin typeface="+mj-ea"/>
              <a:ea typeface="+mn-ea"/>
              <a:cs typeface="+mn-cs"/>
            </a:endParaRPr>
          </a:p>
        </p:txBody>
      </p:sp>
      <p:sp>
        <p:nvSpPr>
          <p:cNvPr id="1536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fld id="{CE4F81C4-94F6-4197-B3E5-60991AA9390D}" type="slidenum">
              <a:rPr kumimoji="0"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5</a:t>
            </a:fld>
            <a:endParaRPr kumimoji="0"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049742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536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fld id="{CE4F81C4-94F6-4197-B3E5-60991AA9390D}" type="slidenum">
              <a:rPr kumimoji="0"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6</a:t>
            </a:fld>
            <a:endParaRPr kumimoji="0"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393572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536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fld id="{CE4F81C4-94F6-4197-B3E5-60991AA9390D}" type="slidenum">
              <a:rPr kumimoji="0"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7</a:t>
            </a:fld>
            <a:endParaRPr kumimoji="0"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423360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latinLnBrk="1"/>
            <a:endParaRPr lang="en-US" altLang="ko-K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536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fld id="{CE4F81C4-94F6-4197-B3E5-60991AA9390D}" type="slidenum">
              <a:rPr kumimoji="0"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8</a:t>
            </a:fld>
            <a:endParaRPr kumimoji="0"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24958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7"/>
          <p:cNvGrpSpPr/>
          <p:nvPr userDrawn="1"/>
        </p:nvGrpSpPr>
        <p:grpSpPr>
          <a:xfrm>
            <a:off x="3923928" y="2564824"/>
            <a:ext cx="290676" cy="642466"/>
            <a:chOff x="495756" y="2367911"/>
            <a:chExt cx="187812" cy="40360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" name="직사각형 4"/>
            <p:cNvSpPr/>
            <p:nvPr/>
          </p:nvSpPr>
          <p:spPr>
            <a:xfrm>
              <a:off x="495756" y="2367911"/>
              <a:ext cx="187812" cy="187812"/>
            </a:xfrm>
            <a:prstGeom prst="rect">
              <a:avLst/>
            </a:prstGeom>
            <a:solidFill>
              <a:srgbClr val="31313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/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495756" y="2583708"/>
              <a:ext cx="187811" cy="187811"/>
            </a:xfrm>
            <a:prstGeom prst="rect">
              <a:avLst/>
            </a:prstGeom>
            <a:solidFill>
              <a:srgbClr val="7D0101"/>
            </a:solidFill>
            <a:ln w="9525">
              <a:solidFill>
                <a:srgbClr val="7D010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/>
            </a:p>
          </p:txBody>
        </p:sp>
      </p:grpSp>
      <p:cxnSp>
        <p:nvCxnSpPr>
          <p:cNvPr id="7" name="직선 연결선 6"/>
          <p:cNvCxnSpPr/>
          <p:nvPr userDrawn="1"/>
        </p:nvCxnSpPr>
        <p:spPr>
          <a:xfrm>
            <a:off x="4433888" y="3852863"/>
            <a:ext cx="7232650" cy="0"/>
          </a:xfrm>
          <a:prstGeom prst="line">
            <a:avLst/>
          </a:prstGeom>
          <a:ln w="28575">
            <a:solidFill>
              <a:srgbClr val="2D31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4433975" y="2468878"/>
            <a:ext cx="7232211" cy="878905"/>
          </a:xfrm>
        </p:spPr>
        <p:txBody>
          <a:bodyPr anchor="b">
            <a:noAutofit/>
          </a:bodyPr>
          <a:lstStyle>
            <a:lvl1pPr algn="ctr">
              <a:defRPr sz="5000"/>
            </a:lvl1pPr>
          </a:lstStyle>
          <a:p>
            <a:r>
              <a:rPr lang="ko-KR" altLang="en-US"/>
              <a:t>마스터 제목 스타일 편집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7660257" y="4500029"/>
            <a:ext cx="4005930" cy="1655762"/>
          </a:xfrm>
        </p:spPr>
        <p:txBody>
          <a:bodyPr/>
          <a:lstStyle>
            <a:lvl1pPr marL="0" indent="0" algn="r">
              <a:buNone/>
              <a:defRPr sz="1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  <a:endParaRPr lang="ko-KR" altLang="en-US" dirty="0"/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853BC-20F1-4967-9470-573E5D5C7FF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7934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898A7-50DB-4097-B5BF-D9A77629ADD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6033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09ACB-9D62-4B5F-ABA5-773CC0E8EA9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34064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 userDrawn="1"/>
        </p:nvCxnSpPr>
        <p:spPr>
          <a:xfrm>
            <a:off x="415925" y="298450"/>
            <a:ext cx="309563" cy="0"/>
          </a:xfrm>
          <a:prstGeom prst="line">
            <a:avLst/>
          </a:prstGeom>
          <a:ln w="57150">
            <a:solidFill>
              <a:srgbClr val="2D31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11987" y="298323"/>
            <a:ext cx="11514827" cy="672860"/>
          </a:xfrm>
        </p:spPr>
        <p:txBody>
          <a:bodyPr/>
          <a:lstStyle>
            <a:lvl1pPr>
              <a:defRPr sz="3800">
                <a:solidFill>
                  <a:srgbClr val="2D3136"/>
                </a:solidFill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11987" y="1345721"/>
            <a:ext cx="11514827" cy="4831241"/>
          </a:xfrm>
        </p:spPr>
        <p:txBody>
          <a:bodyPr/>
          <a:lstStyle>
            <a:lvl1pPr marL="228600" indent="-228600">
              <a:buFont typeface="Wingdings" panose="05000000000000000000" pitchFamily="2" charset="2"/>
              <a:buChar char="§"/>
              <a:defRPr/>
            </a:lvl1pPr>
            <a:lvl2pPr marL="685800" indent="-228600">
              <a:buFont typeface="맑은 고딕" panose="020B0503020000020004" pitchFamily="50" charset="-127"/>
              <a:buChar char="–"/>
              <a:defRPr/>
            </a:lvl2pPr>
          </a:lstStyle>
          <a:p>
            <a:pPr lvl="0"/>
            <a:r>
              <a:rPr lang="ko-KR" altLang="en-US" dirty="0"/>
              <a:t>마스터 텍스트 스타일 편집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1666538" y="6454775"/>
            <a:ext cx="398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68CC6-4906-448F-A513-9493227104F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2508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666A9-57C6-4E3A-BA48-429733F8D3F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9632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5DEB4-2C66-4ED9-AB39-2EDB06FA229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8860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7826A-2A24-4B0D-887E-9A584B67B12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841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직선 연결선 2"/>
          <p:cNvCxnSpPr/>
          <p:nvPr userDrawn="1"/>
        </p:nvCxnSpPr>
        <p:spPr>
          <a:xfrm>
            <a:off x="415925" y="298450"/>
            <a:ext cx="309563" cy="0"/>
          </a:xfrm>
          <a:prstGeom prst="line">
            <a:avLst/>
          </a:prstGeom>
          <a:ln w="57150">
            <a:solidFill>
              <a:srgbClr val="2D31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제목 5"/>
          <p:cNvSpPr txBox="1">
            <a:spLocks/>
          </p:cNvSpPr>
          <p:nvPr userDrawn="1"/>
        </p:nvSpPr>
        <p:spPr>
          <a:xfrm>
            <a:off x="311989" y="298323"/>
            <a:ext cx="1930880" cy="696903"/>
          </a:xfrm>
          <a:prstGeom prst="rect">
            <a:avLst/>
          </a:prstGeom>
        </p:spPr>
        <p:txBody>
          <a:bodyPr anchor="ctr">
            <a:normAutofit/>
          </a:bodyPr>
          <a:lstStyle>
            <a:lvl1pPr indent="-228600"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lang="ko-KR" altLang="en-US" sz="3000" b="1" kern="1200" dirty="0" smtClean="0">
                <a:ln>
                  <a:solidFill>
                    <a:schemeClr val="bg1">
                      <a:alpha val="25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+mn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kumimoji="0" lang="en-US" altLang="ko-KR" sz="3800"/>
              <a:t>INDEX</a:t>
            </a:r>
            <a:endParaRPr kumimoji="0" lang="en-US" sz="380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30638" y="2047857"/>
            <a:ext cx="4372155" cy="2334362"/>
          </a:xfrm>
        </p:spPr>
        <p:txBody>
          <a:bodyPr/>
          <a:lstStyle>
            <a:lvl1pPr>
              <a:defRPr baseline="0"/>
            </a:lvl1pPr>
          </a:lstStyle>
          <a:p>
            <a:r>
              <a:rPr lang="ko-KR" altLang="en-US"/>
              <a:t>마스터 제목 스타일 편집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C4FBD-B4EC-4356-A3EF-DB6F75FEDBB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7025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357BC-A95C-43E6-9604-FF102952C29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0590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C3700-5B10-45C0-B0BE-DD55AFAC508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1075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22058-D743-460C-99D7-D97E4F416F8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95158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한쪽 모서리가 잘린 사각형 9"/>
          <p:cNvSpPr/>
          <p:nvPr userDrawn="1"/>
        </p:nvSpPr>
        <p:spPr>
          <a:xfrm flipH="1">
            <a:off x="8686800" y="6403975"/>
            <a:ext cx="3492500" cy="471488"/>
          </a:xfrm>
          <a:prstGeom prst="snip1Rect">
            <a:avLst>
              <a:gd name="adj" fmla="val 50000"/>
            </a:avLst>
          </a:prstGeom>
          <a:solidFill>
            <a:srgbClr val="2D313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b="1" spc="150" dirty="0">
              <a:solidFill>
                <a:schemeClr val="bg1"/>
              </a:solidFill>
              <a:latin typeface="Kunstler Script" panose="030304020206070D0D06" pitchFamily="66" charset="0"/>
            </a:endParaRPr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12738" y="117475"/>
            <a:ext cx="10515600" cy="673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698625"/>
            <a:ext cx="10515600" cy="4478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 편집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11666538" y="6446838"/>
            <a:ext cx="398462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0" sz="1200" b="1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E3275ECA-3454-4D33-B2EB-657039BFB38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7" name="한쪽 모서리가 잘린 사각형 6"/>
          <p:cNvSpPr/>
          <p:nvPr userDrawn="1"/>
        </p:nvSpPr>
        <p:spPr>
          <a:xfrm>
            <a:off x="-25400" y="6403975"/>
            <a:ext cx="9197975" cy="471488"/>
          </a:xfrm>
          <a:prstGeom prst="snip1Rect">
            <a:avLst>
              <a:gd name="adj" fmla="val 50000"/>
            </a:avLst>
          </a:prstGeom>
          <a:solidFill>
            <a:srgbClr val="7D0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/>
          </a:p>
        </p:txBody>
      </p:sp>
      <p:pic>
        <p:nvPicPr>
          <p:cNvPr id="1031" name="그림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975" y="6403975"/>
            <a:ext cx="2376488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경희대학교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45250"/>
            <a:ext cx="1482725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7" r:id="rId1"/>
    <p:sldLayoutId id="2147484008" r:id="rId2"/>
    <p:sldLayoutId id="2147483999" r:id="rId3"/>
    <p:sldLayoutId id="2147484000" r:id="rId4"/>
    <p:sldLayoutId id="2147484001" r:id="rId5"/>
    <p:sldLayoutId id="2147484009" r:id="rId6"/>
    <p:sldLayoutId id="2147484002" r:id="rId7"/>
    <p:sldLayoutId id="2147484003" r:id="rId8"/>
    <p:sldLayoutId id="2147484004" r:id="rId9"/>
    <p:sldLayoutId id="2147484005" r:id="rId10"/>
    <p:sldLayoutId id="2147484006" r:id="rId11"/>
  </p:sldLayoutIdLst>
  <p:hf hdr="0" ftr="0" dt="0"/>
  <p:txStyles>
    <p:titleStyle>
      <a:lvl1pPr indent="-228600"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lang="ko-KR" altLang="en-US" sz="3000" b="1" kern="1200" dirty="0">
          <a:ln>
            <a:solidFill>
              <a:schemeClr val="bg1">
                <a:alpha val="25000"/>
              </a:schemeClr>
            </a:solidFill>
          </a:ln>
          <a:solidFill>
            <a:srgbClr val="404040"/>
          </a:solidFill>
          <a:latin typeface="+mj-ea"/>
          <a:ea typeface="+mj-ea"/>
          <a:cs typeface="+mn-cs"/>
        </a:defRPr>
      </a:lvl1pPr>
      <a:lvl2pPr indent="-228600"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rgbClr val="404040"/>
          </a:solidFill>
          <a:latin typeface="맑은 고딕" panose="020B0503020000020004" pitchFamily="50" charset="-127"/>
          <a:ea typeface="맑은 고딕" panose="020B0503020000020004" pitchFamily="50" charset="-127"/>
        </a:defRPr>
      </a:lvl2pPr>
      <a:lvl3pPr indent="-228600"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rgbClr val="404040"/>
          </a:solidFill>
          <a:latin typeface="맑은 고딕" panose="020B0503020000020004" pitchFamily="50" charset="-127"/>
          <a:ea typeface="맑은 고딕" panose="020B0503020000020004" pitchFamily="50" charset="-127"/>
        </a:defRPr>
      </a:lvl3pPr>
      <a:lvl4pPr indent="-228600"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rgbClr val="404040"/>
          </a:solidFill>
          <a:latin typeface="맑은 고딕" panose="020B0503020000020004" pitchFamily="50" charset="-127"/>
          <a:ea typeface="맑은 고딕" panose="020B0503020000020004" pitchFamily="50" charset="-127"/>
        </a:defRPr>
      </a:lvl4pPr>
      <a:lvl5pPr indent="-228600"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rgbClr val="404040"/>
          </a:solidFill>
          <a:latin typeface="맑은 고딕" panose="020B0503020000020004" pitchFamily="50" charset="-127"/>
          <a:ea typeface="맑은 고딕" panose="020B0503020000020004" pitchFamily="50" charset="-127"/>
        </a:defRPr>
      </a:lvl5pPr>
      <a:lvl6pPr marL="457200" indent="-228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rgbClr val="404040"/>
          </a:solidFill>
          <a:latin typeface="맑은 고딕" panose="020B0503020000020004" pitchFamily="50" charset="-127"/>
          <a:ea typeface="맑은 고딕" panose="020B0503020000020004" pitchFamily="50" charset="-127"/>
        </a:defRPr>
      </a:lvl6pPr>
      <a:lvl7pPr marL="914400" indent="-228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rgbClr val="404040"/>
          </a:solidFill>
          <a:latin typeface="맑은 고딕" panose="020B0503020000020004" pitchFamily="50" charset="-127"/>
          <a:ea typeface="맑은 고딕" panose="020B0503020000020004" pitchFamily="50" charset="-127"/>
        </a:defRPr>
      </a:lvl7pPr>
      <a:lvl8pPr marL="1371600" indent="-228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rgbClr val="404040"/>
          </a:solidFill>
          <a:latin typeface="맑은 고딕" panose="020B0503020000020004" pitchFamily="50" charset="-127"/>
          <a:ea typeface="맑은 고딕" panose="020B0503020000020004" pitchFamily="50" charset="-127"/>
        </a:defRPr>
      </a:lvl8pPr>
      <a:lvl9pPr marL="1828800" indent="-228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rgbClr val="404040"/>
          </a:solidFill>
          <a:latin typeface="맑은 고딕" panose="020B0503020000020004" pitchFamily="50" charset="-127"/>
          <a:ea typeface="맑은 고딕" panose="020B0503020000020004" pitchFamily="50" charset="-127"/>
        </a:defRPr>
      </a:lvl9pPr>
    </p:titleStyle>
    <p:bodyStyle>
      <a:lvl1pPr marL="228600" indent="-228600" algn="l" rtl="0" eaLnBrk="0" fontAlgn="base" latinLnBrk="1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lang="ko-KR" altLang="en-US" b="1" kern="1200" dirty="0">
          <a:ln>
            <a:solidFill>
              <a:schemeClr val="bg1">
                <a:alpha val="25000"/>
              </a:schemeClr>
            </a:solidFill>
          </a:ln>
          <a:solidFill>
            <a:srgbClr val="404040"/>
          </a:solidFill>
          <a:latin typeface="+mj-ea"/>
          <a:ea typeface="+mj-ea"/>
          <a:cs typeface="+mn-cs"/>
        </a:defRPr>
      </a:lvl1pPr>
      <a:lvl2pPr marL="6858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lang="ko-KR" altLang="en-US" b="1" kern="1200" dirty="0">
          <a:ln>
            <a:solidFill>
              <a:schemeClr val="bg1">
                <a:alpha val="25000"/>
              </a:schemeClr>
            </a:solidFill>
          </a:ln>
          <a:solidFill>
            <a:srgbClr val="404040"/>
          </a:solidFill>
          <a:latin typeface="+mj-ea"/>
          <a:ea typeface="+mj-ea"/>
          <a:cs typeface="+mn-cs"/>
        </a:defRPr>
      </a:lvl2pPr>
      <a:lvl3pPr marL="11430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lang="ko-KR" altLang="en-US" b="1" kern="1200" dirty="0">
          <a:ln>
            <a:solidFill>
              <a:schemeClr val="bg1">
                <a:alpha val="25000"/>
              </a:schemeClr>
            </a:solidFill>
          </a:ln>
          <a:solidFill>
            <a:srgbClr val="404040"/>
          </a:solidFill>
          <a:latin typeface="+mj-ea"/>
          <a:ea typeface="+mj-ea"/>
          <a:cs typeface="+mn-cs"/>
        </a:defRPr>
      </a:lvl3pPr>
      <a:lvl4pPr marL="16002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lang="ko-KR" altLang="en-US" b="1" kern="1200" dirty="0">
          <a:ln>
            <a:solidFill>
              <a:schemeClr val="bg1">
                <a:alpha val="25000"/>
              </a:schemeClr>
            </a:solidFill>
          </a:ln>
          <a:solidFill>
            <a:srgbClr val="404040"/>
          </a:solidFill>
          <a:latin typeface="+mj-ea"/>
          <a:ea typeface="+mj-ea"/>
          <a:cs typeface="+mn-cs"/>
        </a:defRPr>
      </a:lvl4pPr>
      <a:lvl5pPr marL="20574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lang="ko-KR" altLang="en-US" b="1" kern="1200" dirty="0">
          <a:ln>
            <a:solidFill>
              <a:schemeClr val="bg1">
                <a:alpha val="25000"/>
              </a:schemeClr>
            </a:solidFill>
          </a:ln>
          <a:solidFill>
            <a:srgbClr val="404040"/>
          </a:solidFill>
          <a:latin typeface="+mj-ea"/>
          <a:ea typeface="+mj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media1.m4a"/><Relationship Id="rId2" Type="http://schemas.microsoft.com/office/2007/relationships/media" Target="../media/media1.m4a"/><Relationship Id="rId1" Type="http://schemas.openxmlformats.org/officeDocument/2006/relationships/tags" Target="../tags/tag1.xml"/><Relationship Id="rId6" Type="http://schemas.openxmlformats.org/officeDocument/2006/relationships/image" Target="../media/image9.png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9787233" y="3998563"/>
            <a:ext cx="1145307" cy="318621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en-US" altLang="ko-KR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2021.09.16</a:t>
            </a:r>
          </a:p>
          <a:p>
            <a:pPr algn="ctr">
              <a:lnSpc>
                <a:spcPct val="100000"/>
              </a:lnSpc>
              <a:defRPr/>
            </a:pPr>
            <a:r>
              <a:rPr lang="en-US" altLang="ko-KR" sz="1200" dirty="0">
                <a:solidFill>
                  <a:schemeClr val="tx1"/>
                </a:solidFill>
              </a:rPr>
              <a:t> </a:t>
            </a:r>
            <a:endParaRPr altLang="ko-KR" sz="1200" dirty="0">
              <a:solidFill>
                <a:schemeClr val="tx1"/>
              </a:solidFill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8128701" y="4317184"/>
            <a:ext cx="280384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9250" indent="-349250" algn="r">
              <a:tabLst>
                <a:tab pos="349250" algn="l"/>
              </a:tabLst>
              <a:defRPr/>
            </a:pPr>
            <a:r>
              <a:rPr lang="en-US" altLang="ko-KR" sz="1200" b="1" dirty="0">
                <a:ln>
                  <a:solidFill>
                    <a:schemeClr val="bg1">
                      <a:alpha val="25000"/>
                    </a:schemeClr>
                  </a:solidFill>
                </a:ln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Speaker: Dohun Kwon</a:t>
            </a:r>
          </a:p>
          <a:p>
            <a:pPr marL="349250" indent="-349250" algn="r">
              <a:tabLst>
                <a:tab pos="349250" algn="l"/>
              </a:tabLst>
              <a:defRPr/>
            </a:pPr>
            <a:endParaRPr lang="en-US" altLang="ko-KR" sz="1200" b="1" dirty="0">
              <a:ln>
                <a:solidFill>
                  <a:schemeClr val="bg1">
                    <a:alpha val="25000"/>
                  </a:schemeClr>
                </a:solidFill>
              </a:ln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349250" indent="-349250" algn="r">
              <a:tabLst>
                <a:tab pos="349250" algn="l"/>
              </a:tabLst>
              <a:defRPr/>
            </a:pPr>
            <a:r>
              <a:rPr lang="en-US" altLang="ko-KR" sz="1200" b="1" dirty="0">
                <a:ln>
                  <a:solidFill>
                    <a:schemeClr val="bg1">
                      <a:alpha val="25000"/>
                    </a:schemeClr>
                  </a:solidFill>
                </a:ln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Kyung </a:t>
            </a:r>
            <a:r>
              <a:rPr lang="en-US" altLang="ko-KR" sz="1200" b="1" dirty="0" err="1">
                <a:ln>
                  <a:solidFill>
                    <a:schemeClr val="bg1">
                      <a:alpha val="25000"/>
                    </a:schemeClr>
                  </a:solidFill>
                </a:ln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Hee</a:t>
            </a:r>
            <a:r>
              <a:rPr lang="en-US" altLang="ko-KR" sz="1200" b="1" dirty="0">
                <a:ln>
                  <a:solidFill>
                    <a:schemeClr val="bg1">
                      <a:alpha val="25000"/>
                    </a:schemeClr>
                  </a:solidFill>
                </a:ln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University</a:t>
            </a:r>
          </a:p>
          <a:p>
            <a:pPr marL="349250" indent="-349250" algn="r">
              <a:tabLst>
                <a:tab pos="349250" algn="l"/>
              </a:tabLst>
              <a:defRPr/>
            </a:pPr>
            <a:r>
              <a:rPr lang="en-US" altLang="ko-KR" sz="1200" b="1" dirty="0">
                <a:ln>
                  <a:solidFill>
                    <a:schemeClr val="bg1">
                      <a:alpha val="25000"/>
                    </a:schemeClr>
                  </a:solidFill>
                </a:ln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Department of Nuclear Engineering </a:t>
            </a:r>
          </a:p>
          <a:p>
            <a:pPr marL="349250" indent="-349250" algn="r">
              <a:tabLst>
                <a:tab pos="349250" algn="l"/>
              </a:tabLst>
              <a:defRPr/>
            </a:pPr>
            <a:endParaRPr lang="en-US" altLang="ko-KR" sz="1200" b="1" dirty="0">
              <a:ln>
                <a:solidFill>
                  <a:schemeClr val="bg1">
                    <a:alpha val="25000"/>
                  </a:schemeClr>
                </a:solidFill>
              </a:ln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algn="r">
              <a:defRPr/>
            </a:pPr>
            <a:r>
              <a:rPr lang="en-US" altLang="ko-KR" sz="1000" b="1" dirty="0">
                <a:ln>
                  <a:solidFill>
                    <a:schemeClr val="bg1">
                      <a:alpha val="25000"/>
                    </a:schemeClr>
                  </a:solidFill>
                </a:ln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Contact: </a:t>
            </a:r>
            <a:r>
              <a:rPr lang="en-US" altLang="ko-KR" sz="1000" b="1" dirty="0">
                <a:ln>
                  <a:solidFill>
                    <a:schemeClr val="bg1">
                      <a:alpha val="2500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skdmlclsrn11@gmail.com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444F7A88-9DB9-4C62-98D4-F12CC93FE30F}"/>
              </a:ext>
            </a:extLst>
          </p:cNvPr>
          <p:cNvSpPr/>
          <p:nvPr/>
        </p:nvSpPr>
        <p:spPr>
          <a:xfrm>
            <a:off x="4433049" y="2467727"/>
            <a:ext cx="6096000" cy="7834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b="1" kern="0" dirty="0">
                <a:solidFill>
                  <a:srgbClr val="000000"/>
                </a:solidFill>
                <a:latin typeface="HCI Poppy"/>
                <a:ea typeface="휴먼명조"/>
              </a:rPr>
              <a:t>Development and Applications of </a:t>
            </a:r>
            <a:endParaRPr lang="en-US" sz="11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b="1" kern="0" dirty="0">
                <a:solidFill>
                  <a:srgbClr val="000000"/>
                </a:solidFill>
                <a:latin typeface="HCI Poppy"/>
                <a:ea typeface="휴먼명조"/>
              </a:rPr>
              <a:t>DICE(Dynamic Integrated Consequence Evaluation) </a:t>
            </a:r>
            <a:endParaRPr lang="en-US" sz="11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ADAA7E-E0F1-4B89-A0D3-EC67F0C8C049}"/>
              </a:ext>
            </a:extLst>
          </p:cNvPr>
          <p:cNvSpPr txBox="1"/>
          <p:nvPr/>
        </p:nvSpPr>
        <p:spPr>
          <a:xfrm>
            <a:off x="5043714" y="3385102"/>
            <a:ext cx="5123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2021 Korean Institute of Hazardous Materials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제목 120">
            <a:extLst>
              <a:ext uri="{FF2B5EF4-FFF2-40B4-BE49-F238E27FC236}">
                <a16:creationId xmlns:a16="http://schemas.microsoft.com/office/drawing/2014/main" id="{87A58AF1-4490-4006-B508-C95AF4104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2800" dirty="0"/>
              <a:t>Mode(1/2, Mode 1: Multi-branch)</a:t>
            </a:r>
            <a:endParaRPr lang="ko-KR" altLang="en-US" sz="2800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F45A7A07-CE6D-4E8E-92A4-37EFDCA201A5}"/>
              </a:ext>
            </a:extLst>
          </p:cNvPr>
          <p:cNvSpPr txBox="1"/>
          <p:nvPr/>
        </p:nvSpPr>
        <p:spPr>
          <a:xfrm>
            <a:off x="8002851" y="1077274"/>
            <a:ext cx="410932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200" dirty="0">
                <a:latin typeface="+mn-ea"/>
                <a:ea typeface="+mn-ea"/>
              </a:rPr>
              <a:t>Minimum number of s</a:t>
            </a:r>
            <a:r>
              <a:rPr lang="ko-KR" altLang="en-US" sz="1200" dirty="0" err="1">
                <a:latin typeface="+mn-ea"/>
                <a:ea typeface="+mn-ea"/>
              </a:rPr>
              <a:t>imulation</a:t>
            </a:r>
            <a:r>
              <a:rPr lang="en-US" altLang="ko-KR" sz="1200" dirty="0">
                <a:latin typeface="+mn-ea"/>
                <a:ea typeface="+mn-ea"/>
              </a:rPr>
              <a:t>s for MECE Spectrum</a:t>
            </a:r>
          </a:p>
          <a:p>
            <a:r>
              <a:rPr lang="en-US" altLang="ko-KR" sz="1200" dirty="0">
                <a:latin typeface="+mn-ea"/>
                <a:ea typeface="+mn-ea"/>
              </a:rPr>
              <a:t>(Equipment failure check at only a branching point)</a:t>
            </a:r>
            <a:endParaRPr lang="ko-KR" altLang="en-US" sz="1200" dirty="0">
              <a:latin typeface="+mn-ea"/>
              <a:ea typeface="+mn-ea"/>
            </a:endParaRPr>
          </a:p>
          <a:p>
            <a:r>
              <a:rPr lang="ko-KR" altLang="en-US" sz="1200" dirty="0" err="1">
                <a:latin typeface="+mn-ea"/>
                <a:ea typeface="+mn-ea"/>
              </a:rPr>
              <a:t>Easy</a:t>
            </a:r>
            <a:r>
              <a:rPr lang="ko-KR" altLang="en-US" sz="1200" dirty="0">
                <a:latin typeface="+mn-ea"/>
                <a:ea typeface="+mn-ea"/>
              </a:rPr>
              <a:t> </a:t>
            </a:r>
            <a:r>
              <a:rPr lang="en-US" altLang="ko-KR" sz="1200" dirty="0">
                <a:latin typeface="+mn-ea"/>
                <a:ea typeface="+mn-ea"/>
              </a:rPr>
              <a:t>tree-structured </a:t>
            </a:r>
            <a:r>
              <a:rPr lang="ko-KR" altLang="en-US" sz="1200" dirty="0" err="1">
                <a:latin typeface="+mn-ea"/>
                <a:ea typeface="+mn-ea"/>
              </a:rPr>
              <a:t>visualiz</a:t>
            </a:r>
            <a:r>
              <a:rPr lang="en-US" altLang="ko-KR" sz="1200" dirty="0" err="1">
                <a:latin typeface="+mn-ea"/>
                <a:ea typeface="+mn-ea"/>
              </a:rPr>
              <a:t>ation</a:t>
            </a:r>
            <a:endParaRPr lang="ko-KR" altLang="en-US" sz="1200" dirty="0">
              <a:latin typeface="+mn-ea"/>
              <a:ea typeface="+mn-ea"/>
            </a:endParaRPr>
          </a:p>
          <a:p>
            <a:endParaRPr lang="ko-KR" altLang="en-US" sz="1200" dirty="0">
              <a:latin typeface="+mn-ea"/>
              <a:ea typeface="+mn-ea"/>
            </a:endParaRPr>
          </a:p>
          <a:p>
            <a:r>
              <a:rPr lang="en-US" altLang="ko-KR" sz="1200" dirty="0">
                <a:latin typeface="+mn-ea"/>
                <a:ea typeface="+mn-ea"/>
              </a:rPr>
              <a:t>C</a:t>
            </a:r>
            <a:r>
              <a:rPr lang="ko-KR" altLang="en-US" sz="1200" dirty="0" err="1">
                <a:latin typeface="+mn-ea"/>
                <a:ea typeface="+mn-ea"/>
              </a:rPr>
              <a:t>utset</a:t>
            </a:r>
            <a:r>
              <a:rPr lang="ko-KR" altLang="en-US" sz="1200" dirty="0">
                <a:latin typeface="+mn-ea"/>
                <a:ea typeface="+mn-ea"/>
              </a:rPr>
              <a:t> </a:t>
            </a:r>
            <a:r>
              <a:rPr lang="ko-KR" altLang="en-US" sz="1200" dirty="0" err="1">
                <a:latin typeface="+mn-ea"/>
                <a:ea typeface="+mn-ea"/>
              </a:rPr>
              <a:t>creation</a:t>
            </a:r>
            <a:r>
              <a:rPr lang="ko-KR" altLang="en-US" sz="1200" dirty="0">
                <a:latin typeface="+mn-ea"/>
                <a:ea typeface="+mn-ea"/>
              </a:rPr>
              <a:t> and </a:t>
            </a:r>
            <a:r>
              <a:rPr lang="ko-KR" altLang="en-US" sz="1200" dirty="0" err="1">
                <a:latin typeface="+mn-ea"/>
                <a:ea typeface="+mn-ea"/>
              </a:rPr>
              <a:t>quantification</a:t>
            </a:r>
            <a:r>
              <a:rPr lang="ko-KR" altLang="en-US" sz="1200" dirty="0">
                <a:latin typeface="+mn-ea"/>
                <a:ea typeface="+mn-ea"/>
              </a:rPr>
              <a:t> </a:t>
            </a:r>
            <a:r>
              <a:rPr lang="ko-KR" altLang="en-US" sz="1200" dirty="0" err="1">
                <a:latin typeface="+mn-ea"/>
                <a:ea typeface="+mn-ea"/>
              </a:rPr>
              <a:t>process</a:t>
            </a:r>
            <a:r>
              <a:rPr lang="ko-KR" altLang="en-US" sz="1200" dirty="0">
                <a:latin typeface="+mn-ea"/>
                <a:ea typeface="+mn-ea"/>
              </a:rPr>
              <a:t> </a:t>
            </a:r>
            <a:r>
              <a:rPr lang="ko-KR" altLang="en-US" sz="1200" dirty="0" err="1">
                <a:latin typeface="+mn-ea"/>
                <a:ea typeface="+mn-ea"/>
              </a:rPr>
              <a:t>required</a:t>
            </a:r>
            <a:endParaRPr lang="ko-KR" altLang="en-US" sz="1200" dirty="0">
              <a:latin typeface="+mn-ea"/>
              <a:ea typeface="+mn-ea"/>
            </a:endParaRPr>
          </a:p>
          <a:p>
            <a:r>
              <a:rPr lang="en-US" altLang="ko-KR" sz="1200" dirty="0">
                <a:latin typeface="+mn-ea"/>
                <a:ea typeface="+mn-ea"/>
              </a:rPr>
              <a:t>Still d</a:t>
            </a:r>
            <a:r>
              <a:rPr lang="ko-KR" altLang="en-US" sz="1200" dirty="0" err="1">
                <a:latin typeface="+mn-ea"/>
                <a:ea typeface="+mn-ea"/>
              </a:rPr>
              <a:t>eterministic</a:t>
            </a:r>
            <a:endParaRPr lang="ko-KR" altLang="en-US" sz="1200" dirty="0">
              <a:latin typeface="+mn-ea"/>
              <a:ea typeface="+mn-ea"/>
            </a:endParaRPr>
          </a:p>
          <a:p>
            <a:endParaRPr lang="ko-KR" altLang="en-US" sz="1200" dirty="0">
              <a:latin typeface="+mn-ea"/>
              <a:ea typeface="+mn-ea"/>
            </a:endParaRPr>
          </a:p>
          <a:p>
            <a:r>
              <a:rPr lang="en-US" altLang="ko-KR" sz="1200" dirty="0">
                <a:latin typeface="+mn-ea"/>
                <a:ea typeface="+mn-ea"/>
              </a:rPr>
              <a:t>Capture for Interpolating censored risk</a:t>
            </a:r>
            <a:endParaRPr lang="ko-KR" altLang="en-US" sz="1200" dirty="0">
              <a:latin typeface="+mn-ea"/>
              <a:ea typeface="+mn-ea"/>
            </a:endParaRPr>
          </a:p>
        </p:txBody>
      </p:sp>
      <p:grpSp>
        <p:nvGrpSpPr>
          <p:cNvPr id="98" name="그룹 1">
            <a:extLst>
              <a:ext uri="{FF2B5EF4-FFF2-40B4-BE49-F238E27FC236}">
                <a16:creationId xmlns:a16="http://schemas.microsoft.com/office/drawing/2014/main" id="{4F1D7E94-3F65-486E-BADC-71181DD497FE}"/>
              </a:ext>
            </a:extLst>
          </p:cNvPr>
          <p:cNvGrpSpPr/>
          <p:nvPr/>
        </p:nvGrpSpPr>
        <p:grpSpPr>
          <a:xfrm>
            <a:off x="1548547" y="3379075"/>
            <a:ext cx="327638" cy="493479"/>
            <a:chOff x="1542649" y="1706610"/>
            <a:chExt cx="327334" cy="493023"/>
          </a:xfrm>
        </p:grpSpPr>
        <p:sp>
          <p:nvSpPr>
            <p:cNvPr id="100" name="오른쪽 화살표 15">
              <a:extLst>
                <a:ext uri="{FF2B5EF4-FFF2-40B4-BE49-F238E27FC236}">
                  <a16:creationId xmlns:a16="http://schemas.microsoft.com/office/drawing/2014/main" id="{E66A96AF-196A-4D90-A41D-AFD56520EB79}"/>
                </a:ext>
              </a:extLst>
            </p:cNvPr>
            <p:cNvSpPr/>
            <p:nvPr/>
          </p:nvSpPr>
          <p:spPr bwMode="auto">
            <a:xfrm>
              <a:off x="1615462" y="1983609"/>
              <a:ext cx="254521" cy="216024"/>
            </a:xfrm>
            <a:prstGeom prst="rightArrow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524" tIns="45762" rIns="91524" bIns="45762" numCol="1" rtlCol="0" anchor="t" anchorCtr="0" compatLnSpc="1">
              <a:prstTxWarp prst="textNoShape">
                <a:avLst/>
              </a:prstTxWarp>
            </a:bodyPr>
            <a:lstStyle/>
            <a:p>
              <a:pPr defTabSz="915314">
                <a:spcBef>
                  <a:spcPct val="30000"/>
                </a:spcBef>
              </a:pPr>
              <a:endParaRPr lang="ko-KR" altLang="en-US" sz="1001" b="1">
                <a:latin typeface="+mn-ea"/>
                <a:cs typeface="함초롬돋움" panose="020B0604000101010101" pitchFamily="50" charset="-127"/>
              </a:endParaRP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E2D15EDB-94CE-4295-87BD-38F37D56ECFE}"/>
                </a:ext>
              </a:extLst>
            </p:cNvPr>
            <p:cNvSpPr txBox="1"/>
            <p:nvPr/>
          </p:nvSpPr>
          <p:spPr>
            <a:xfrm>
              <a:off x="1542649" y="1706610"/>
              <a:ext cx="327182" cy="2614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1" b="1" dirty="0" err="1">
                  <a:latin typeface="+mn-ea"/>
                </a:rPr>
                <a:t>dt</a:t>
              </a:r>
              <a:endParaRPr lang="ko-KR" altLang="en-US" sz="1101" b="1" dirty="0">
                <a:latin typeface="+mn-ea"/>
              </a:endParaRPr>
            </a:p>
          </p:txBody>
        </p:sp>
      </p:grpSp>
      <p:sp>
        <p:nvSpPr>
          <p:cNvPr id="102" name="타원 4">
            <a:extLst>
              <a:ext uri="{FF2B5EF4-FFF2-40B4-BE49-F238E27FC236}">
                <a16:creationId xmlns:a16="http://schemas.microsoft.com/office/drawing/2014/main" id="{60B5FF87-06DB-44C1-8496-9C56559D2AEE}"/>
              </a:ext>
            </a:extLst>
          </p:cNvPr>
          <p:cNvSpPr/>
          <p:nvPr/>
        </p:nvSpPr>
        <p:spPr bwMode="auto">
          <a:xfrm>
            <a:off x="1080202" y="3628445"/>
            <a:ext cx="271992" cy="271992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24" tIns="45762" rIns="91524" bIns="45762" numCol="1" rtlCol="0" anchor="t" anchorCtr="0" compatLnSpc="1">
            <a:prstTxWarp prst="textNoShape">
              <a:avLst/>
            </a:prstTxWarp>
          </a:bodyPr>
          <a:lstStyle/>
          <a:p>
            <a:pPr defTabSz="915314">
              <a:spcBef>
                <a:spcPct val="30000"/>
              </a:spcBef>
            </a:pPr>
            <a:endParaRPr lang="ko-KR" altLang="en-US" sz="1001" b="1">
              <a:latin typeface="+mn-ea"/>
              <a:cs typeface="함초롬돋움" panose="020B0604000101010101" pitchFamily="50" charset="-127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2BF1FB96-5CFA-4AA8-BC41-911A47690815}"/>
              </a:ext>
            </a:extLst>
          </p:cNvPr>
          <p:cNvSpPr txBox="1"/>
          <p:nvPr/>
        </p:nvSpPr>
        <p:spPr>
          <a:xfrm>
            <a:off x="778289" y="3148027"/>
            <a:ext cx="903229" cy="4310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101" b="1" dirty="0">
                <a:latin typeface="+mn-ea"/>
              </a:rPr>
              <a:t>Simulation</a:t>
            </a:r>
          </a:p>
          <a:p>
            <a:pPr algn="ctr"/>
            <a:r>
              <a:rPr lang="en-US" altLang="ko-KR" sz="1101" b="1" dirty="0">
                <a:latin typeface="+mn-ea"/>
              </a:rPr>
              <a:t>Starts</a:t>
            </a:r>
            <a:endParaRPr lang="ko-KR" altLang="en-US" sz="1101" b="1" dirty="0">
              <a:latin typeface="+mn-ea"/>
            </a:endParaRPr>
          </a:p>
        </p:txBody>
      </p:sp>
      <p:grpSp>
        <p:nvGrpSpPr>
          <p:cNvPr id="106" name="그룹 6">
            <a:extLst>
              <a:ext uri="{FF2B5EF4-FFF2-40B4-BE49-F238E27FC236}">
                <a16:creationId xmlns:a16="http://schemas.microsoft.com/office/drawing/2014/main" id="{0403DE2E-5E54-40AE-A998-927F9CA8D92F}"/>
              </a:ext>
            </a:extLst>
          </p:cNvPr>
          <p:cNvGrpSpPr/>
          <p:nvPr/>
        </p:nvGrpSpPr>
        <p:grpSpPr>
          <a:xfrm>
            <a:off x="1868722" y="3379075"/>
            <a:ext cx="327638" cy="493479"/>
            <a:chOff x="1862528" y="1706610"/>
            <a:chExt cx="327334" cy="493023"/>
          </a:xfrm>
        </p:grpSpPr>
        <p:sp>
          <p:nvSpPr>
            <p:cNvPr id="107" name="오른쪽 화살표 20">
              <a:extLst>
                <a:ext uri="{FF2B5EF4-FFF2-40B4-BE49-F238E27FC236}">
                  <a16:creationId xmlns:a16="http://schemas.microsoft.com/office/drawing/2014/main" id="{DC4E56F7-9A85-41D6-8D14-AB7B95D672C2}"/>
                </a:ext>
              </a:extLst>
            </p:cNvPr>
            <p:cNvSpPr/>
            <p:nvPr/>
          </p:nvSpPr>
          <p:spPr bwMode="auto">
            <a:xfrm>
              <a:off x="1935341" y="1983609"/>
              <a:ext cx="254521" cy="216024"/>
            </a:xfrm>
            <a:prstGeom prst="rightArrow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524" tIns="45762" rIns="91524" bIns="45762" numCol="1" rtlCol="0" anchor="t" anchorCtr="0" compatLnSpc="1">
              <a:prstTxWarp prst="textNoShape">
                <a:avLst/>
              </a:prstTxWarp>
            </a:bodyPr>
            <a:lstStyle/>
            <a:p>
              <a:pPr defTabSz="915314">
                <a:spcBef>
                  <a:spcPct val="30000"/>
                </a:spcBef>
              </a:pPr>
              <a:endParaRPr lang="ko-KR" altLang="en-US" sz="1001" b="1">
                <a:latin typeface="+mn-ea"/>
                <a:cs typeface="함초롬돋움" panose="020B0604000101010101" pitchFamily="50" charset="-127"/>
              </a:endParaRP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14537DD9-D077-4B49-BC7F-A32F9555E72C}"/>
                </a:ext>
              </a:extLst>
            </p:cNvPr>
            <p:cNvSpPr txBox="1"/>
            <p:nvPr/>
          </p:nvSpPr>
          <p:spPr>
            <a:xfrm>
              <a:off x="1862528" y="1706610"/>
              <a:ext cx="327182" cy="2614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1" b="1" dirty="0" err="1">
                  <a:latin typeface="+mn-ea"/>
                </a:rPr>
                <a:t>dt</a:t>
              </a:r>
              <a:endParaRPr lang="ko-KR" altLang="en-US" sz="1101" b="1" dirty="0">
                <a:latin typeface="+mn-ea"/>
              </a:endParaRPr>
            </a:p>
          </p:txBody>
        </p:sp>
      </p:grpSp>
      <p:grpSp>
        <p:nvGrpSpPr>
          <p:cNvPr id="110" name="그룹 9">
            <a:extLst>
              <a:ext uri="{FF2B5EF4-FFF2-40B4-BE49-F238E27FC236}">
                <a16:creationId xmlns:a16="http://schemas.microsoft.com/office/drawing/2014/main" id="{E66730E7-0822-4020-8200-F595AA14F500}"/>
              </a:ext>
            </a:extLst>
          </p:cNvPr>
          <p:cNvGrpSpPr/>
          <p:nvPr/>
        </p:nvGrpSpPr>
        <p:grpSpPr>
          <a:xfrm>
            <a:off x="2188824" y="3379075"/>
            <a:ext cx="327638" cy="493479"/>
            <a:chOff x="2182333" y="1706610"/>
            <a:chExt cx="327334" cy="493023"/>
          </a:xfrm>
        </p:grpSpPr>
        <p:sp>
          <p:nvSpPr>
            <p:cNvPr id="115" name="오른쪽 화살표 23">
              <a:extLst>
                <a:ext uri="{FF2B5EF4-FFF2-40B4-BE49-F238E27FC236}">
                  <a16:creationId xmlns:a16="http://schemas.microsoft.com/office/drawing/2014/main" id="{DB34FEA8-1FA2-4F67-A5B9-71F88019905D}"/>
                </a:ext>
              </a:extLst>
            </p:cNvPr>
            <p:cNvSpPr/>
            <p:nvPr/>
          </p:nvSpPr>
          <p:spPr bwMode="auto">
            <a:xfrm>
              <a:off x="2255146" y="1983609"/>
              <a:ext cx="254521" cy="216024"/>
            </a:xfrm>
            <a:prstGeom prst="rightArrow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524" tIns="45762" rIns="91524" bIns="45762" numCol="1" rtlCol="0" anchor="t" anchorCtr="0" compatLnSpc="1">
              <a:prstTxWarp prst="textNoShape">
                <a:avLst/>
              </a:prstTxWarp>
            </a:bodyPr>
            <a:lstStyle/>
            <a:p>
              <a:pPr defTabSz="915314">
                <a:spcBef>
                  <a:spcPct val="30000"/>
                </a:spcBef>
              </a:pPr>
              <a:endParaRPr lang="ko-KR" altLang="en-US" sz="1001" b="1">
                <a:latin typeface="+mn-ea"/>
                <a:cs typeface="함초롬돋움" panose="020B0604000101010101" pitchFamily="50" charset="-127"/>
              </a:endParaRP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14BCEA3C-039B-454C-B529-45936518EC1E}"/>
                </a:ext>
              </a:extLst>
            </p:cNvPr>
            <p:cNvSpPr txBox="1"/>
            <p:nvPr/>
          </p:nvSpPr>
          <p:spPr>
            <a:xfrm>
              <a:off x="2182333" y="1706610"/>
              <a:ext cx="327182" cy="2614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1" b="1" dirty="0" err="1">
                  <a:latin typeface="+mn-ea"/>
                </a:rPr>
                <a:t>dt</a:t>
              </a:r>
              <a:endParaRPr lang="ko-KR" altLang="en-US" sz="1101" b="1" dirty="0">
                <a:latin typeface="+mn-ea"/>
              </a:endParaRPr>
            </a:p>
          </p:txBody>
        </p:sp>
      </p:grpSp>
      <p:grpSp>
        <p:nvGrpSpPr>
          <p:cNvPr id="117" name="그룹 12">
            <a:extLst>
              <a:ext uri="{FF2B5EF4-FFF2-40B4-BE49-F238E27FC236}">
                <a16:creationId xmlns:a16="http://schemas.microsoft.com/office/drawing/2014/main" id="{8C76645F-47C5-4B31-913E-2C9080D7FB31}"/>
              </a:ext>
            </a:extLst>
          </p:cNvPr>
          <p:cNvGrpSpPr/>
          <p:nvPr/>
        </p:nvGrpSpPr>
        <p:grpSpPr>
          <a:xfrm>
            <a:off x="2516974" y="3379075"/>
            <a:ext cx="327638" cy="493479"/>
            <a:chOff x="2510179" y="1706610"/>
            <a:chExt cx="327334" cy="493023"/>
          </a:xfrm>
        </p:grpSpPr>
        <p:sp>
          <p:nvSpPr>
            <p:cNvPr id="118" name="오른쪽 화살표 26">
              <a:extLst>
                <a:ext uri="{FF2B5EF4-FFF2-40B4-BE49-F238E27FC236}">
                  <a16:creationId xmlns:a16="http://schemas.microsoft.com/office/drawing/2014/main" id="{4C76D384-9C74-45B7-851A-73A97334B7B4}"/>
                </a:ext>
              </a:extLst>
            </p:cNvPr>
            <p:cNvSpPr/>
            <p:nvPr/>
          </p:nvSpPr>
          <p:spPr bwMode="auto">
            <a:xfrm>
              <a:off x="2582992" y="1983609"/>
              <a:ext cx="254521" cy="216024"/>
            </a:xfrm>
            <a:prstGeom prst="rightArrow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524" tIns="45762" rIns="91524" bIns="45762" numCol="1" rtlCol="0" anchor="t" anchorCtr="0" compatLnSpc="1">
              <a:prstTxWarp prst="textNoShape">
                <a:avLst/>
              </a:prstTxWarp>
            </a:bodyPr>
            <a:lstStyle/>
            <a:p>
              <a:pPr defTabSz="915314">
                <a:spcBef>
                  <a:spcPct val="30000"/>
                </a:spcBef>
              </a:pPr>
              <a:endParaRPr lang="ko-KR" altLang="en-US" sz="1001" b="1">
                <a:latin typeface="+mn-ea"/>
                <a:cs typeface="함초롬돋움" panose="020B0604000101010101" pitchFamily="50" charset="-127"/>
              </a:endParaRP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D497403A-010C-41A1-868A-0C9757B75746}"/>
                </a:ext>
              </a:extLst>
            </p:cNvPr>
            <p:cNvSpPr txBox="1"/>
            <p:nvPr/>
          </p:nvSpPr>
          <p:spPr>
            <a:xfrm>
              <a:off x="2510179" y="1706610"/>
              <a:ext cx="327182" cy="2614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1" b="1" dirty="0" err="1">
                  <a:latin typeface="+mn-ea"/>
                </a:rPr>
                <a:t>dt</a:t>
              </a:r>
              <a:endParaRPr lang="ko-KR" altLang="en-US" sz="1101" b="1" dirty="0">
                <a:latin typeface="+mn-ea"/>
              </a:endParaRPr>
            </a:p>
          </p:txBody>
        </p:sp>
      </p:grpSp>
      <p:grpSp>
        <p:nvGrpSpPr>
          <p:cNvPr id="120" name="그룹 15">
            <a:extLst>
              <a:ext uri="{FF2B5EF4-FFF2-40B4-BE49-F238E27FC236}">
                <a16:creationId xmlns:a16="http://schemas.microsoft.com/office/drawing/2014/main" id="{D8B918F2-0CD5-4E5E-9493-A6A8BA33D689}"/>
              </a:ext>
            </a:extLst>
          </p:cNvPr>
          <p:cNvGrpSpPr/>
          <p:nvPr/>
        </p:nvGrpSpPr>
        <p:grpSpPr>
          <a:xfrm>
            <a:off x="2702079" y="3197985"/>
            <a:ext cx="1388343" cy="702453"/>
            <a:chOff x="2695113" y="1525688"/>
            <a:chExt cx="1387057" cy="701803"/>
          </a:xfrm>
        </p:grpSpPr>
        <p:sp>
          <p:nvSpPr>
            <p:cNvPr id="122" name="타원 16">
              <a:extLst>
                <a:ext uri="{FF2B5EF4-FFF2-40B4-BE49-F238E27FC236}">
                  <a16:creationId xmlns:a16="http://schemas.microsoft.com/office/drawing/2014/main" id="{BA887C7A-0B61-4792-BCE2-F289FB0437E7}"/>
                </a:ext>
              </a:extLst>
            </p:cNvPr>
            <p:cNvSpPr/>
            <p:nvPr/>
          </p:nvSpPr>
          <p:spPr bwMode="auto">
            <a:xfrm>
              <a:off x="3213653" y="1955751"/>
              <a:ext cx="271740" cy="271740"/>
            </a:xfrm>
            <a:prstGeom prst="ellipse">
              <a:avLst/>
            </a:prstGeom>
            <a:solidFill>
              <a:srgbClr val="7030A0"/>
            </a:solidFill>
            <a:ln w="952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524" tIns="45762" rIns="91524" bIns="45762" numCol="1" rtlCol="0" anchor="t" anchorCtr="0" compatLnSpc="1">
              <a:prstTxWarp prst="textNoShape">
                <a:avLst/>
              </a:prstTxWarp>
            </a:bodyPr>
            <a:lstStyle/>
            <a:p>
              <a:pPr defTabSz="915314">
                <a:spcBef>
                  <a:spcPct val="30000"/>
                </a:spcBef>
              </a:pPr>
              <a:endParaRPr lang="ko-KR" altLang="en-US" sz="1001" b="1">
                <a:latin typeface="+mn-ea"/>
                <a:cs typeface="함초롬돋움" panose="020B0604000101010101" pitchFamily="50" charset="-127"/>
              </a:endParaRP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13AA0680-33E7-4CA5-AA20-D3F6802B8471}"/>
                </a:ext>
              </a:extLst>
            </p:cNvPr>
            <p:cNvSpPr txBox="1"/>
            <p:nvPr/>
          </p:nvSpPr>
          <p:spPr>
            <a:xfrm>
              <a:off x="2695113" y="1525688"/>
              <a:ext cx="1387057" cy="4306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101" b="1" dirty="0">
                  <a:latin typeface="+mn-ea"/>
                </a:rPr>
                <a:t>Auto Task </a:t>
              </a:r>
            </a:p>
            <a:p>
              <a:pPr algn="ctr"/>
              <a:r>
                <a:rPr lang="en-US" altLang="ko-KR" sz="1101" b="1" dirty="0">
                  <a:latin typeface="+mn-ea"/>
                </a:rPr>
                <a:t>Module ?</a:t>
              </a:r>
              <a:endParaRPr lang="ko-KR" altLang="en-US" sz="1101" b="1" dirty="0">
                <a:latin typeface="+mn-ea"/>
              </a:endParaRPr>
            </a:p>
          </p:txBody>
        </p:sp>
      </p:grpSp>
      <p:cxnSp>
        <p:nvCxnSpPr>
          <p:cNvPr id="125" name="직선 연결선 18">
            <a:extLst>
              <a:ext uri="{FF2B5EF4-FFF2-40B4-BE49-F238E27FC236}">
                <a16:creationId xmlns:a16="http://schemas.microsoft.com/office/drawing/2014/main" id="{5D8F79D0-8D8B-4452-B97B-811D04C421AD}"/>
              </a:ext>
            </a:extLst>
          </p:cNvPr>
          <p:cNvCxnSpPr>
            <a:stCxn id="122" idx="4"/>
          </p:cNvCxnSpPr>
          <p:nvPr/>
        </p:nvCxnSpPr>
        <p:spPr bwMode="auto">
          <a:xfrm>
            <a:off x="3357096" y="3900438"/>
            <a:ext cx="0" cy="840659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26" name="그룹 19">
            <a:extLst>
              <a:ext uri="{FF2B5EF4-FFF2-40B4-BE49-F238E27FC236}">
                <a16:creationId xmlns:a16="http://schemas.microsoft.com/office/drawing/2014/main" id="{6137FA9C-6A35-48F4-8F40-E667C5C11C5B}"/>
              </a:ext>
            </a:extLst>
          </p:cNvPr>
          <p:cNvGrpSpPr/>
          <p:nvPr/>
        </p:nvGrpSpPr>
        <p:grpSpPr>
          <a:xfrm>
            <a:off x="3680469" y="4294042"/>
            <a:ext cx="327638" cy="493479"/>
            <a:chOff x="3672598" y="2620730"/>
            <a:chExt cx="327334" cy="493023"/>
          </a:xfrm>
        </p:grpSpPr>
        <p:sp>
          <p:nvSpPr>
            <p:cNvPr id="127" name="오른쪽 화살표 33">
              <a:extLst>
                <a:ext uri="{FF2B5EF4-FFF2-40B4-BE49-F238E27FC236}">
                  <a16:creationId xmlns:a16="http://schemas.microsoft.com/office/drawing/2014/main" id="{BDA470AF-7D20-4465-A233-9A83168578CB}"/>
                </a:ext>
              </a:extLst>
            </p:cNvPr>
            <p:cNvSpPr/>
            <p:nvPr/>
          </p:nvSpPr>
          <p:spPr bwMode="auto">
            <a:xfrm>
              <a:off x="3745411" y="2897729"/>
              <a:ext cx="254521" cy="216024"/>
            </a:xfrm>
            <a:prstGeom prst="rightArrow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524" tIns="45762" rIns="91524" bIns="45762" numCol="1" rtlCol="0" anchor="t" anchorCtr="0" compatLnSpc="1">
              <a:prstTxWarp prst="textNoShape">
                <a:avLst/>
              </a:prstTxWarp>
            </a:bodyPr>
            <a:lstStyle/>
            <a:p>
              <a:pPr defTabSz="915314">
                <a:spcBef>
                  <a:spcPct val="30000"/>
                </a:spcBef>
              </a:pPr>
              <a:endParaRPr lang="ko-KR" altLang="en-US" sz="1001" b="1">
                <a:latin typeface="+mn-ea"/>
                <a:cs typeface="함초롬돋움" panose="020B0604000101010101" pitchFamily="50" charset="-127"/>
              </a:endParaRP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8E02A34A-807B-456A-B55B-36C43D3F398A}"/>
                </a:ext>
              </a:extLst>
            </p:cNvPr>
            <p:cNvSpPr txBox="1"/>
            <p:nvPr/>
          </p:nvSpPr>
          <p:spPr>
            <a:xfrm>
              <a:off x="3672598" y="2620730"/>
              <a:ext cx="327182" cy="2614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1" b="1" dirty="0" err="1">
                  <a:latin typeface="+mn-ea"/>
                </a:rPr>
                <a:t>dt</a:t>
              </a:r>
              <a:endParaRPr lang="ko-KR" altLang="en-US" sz="1101" b="1" dirty="0">
                <a:latin typeface="+mn-ea"/>
              </a:endParaRPr>
            </a:p>
          </p:txBody>
        </p:sp>
      </p:grpSp>
      <p:grpSp>
        <p:nvGrpSpPr>
          <p:cNvPr id="129" name="그룹 22">
            <a:extLst>
              <a:ext uri="{FF2B5EF4-FFF2-40B4-BE49-F238E27FC236}">
                <a16:creationId xmlns:a16="http://schemas.microsoft.com/office/drawing/2014/main" id="{1C4B8AD1-8BD5-42C9-AC23-A1154BD3094D}"/>
              </a:ext>
            </a:extLst>
          </p:cNvPr>
          <p:cNvGrpSpPr/>
          <p:nvPr/>
        </p:nvGrpSpPr>
        <p:grpSpPr>
          <a:xfrm>
            <a:off x="4008107" y="4294042"/>
            <a:ext cx="327638" cy="493479"/>
            <a:chOff x="3999932" y="2620730"/>
            <a:chExt cx="327334" cy="493023"/>
          </a:xfrm>
        </p:grpSpPr>
        <p:sp>
          <p:nvSpPr>
            <p:cNvPr id="130" name="오른쪽 화살표 36">
              <a:extLst>
                <a:ext uri="{FF2B5EF4-FFF2-40B4-BE49-F238E27FC236}">
                  <a16:creationId xmlns:a16="http://schemas.microsoft.com/office/drawing/2014/main" id="{D83B6BEE-DB2F-426D-A071-3C146C07ACB4}"/>
                </a:ext>
              </a:extLst>
            </p:cNvPr>
            <p:cNvSpPr/>
            <p:nvPr/>
          </p:nvSpPr>
          <p:spPr bwMode="auto">
            <a:xfrm>
              <a:off x="4072745" y="2897729"/>
              <a:ext cx="254521" cy="216024"/>
            </a:xfrm>
            <a:prstGeom prst="rightArrow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524" tIns="45762" rIns="91524" bIns="45762" numCol="1" rtlCol="0" anchor="t" anchorCtr="0" compatLnSpc="1">
              <a:prstTxWarp prst="textNoShape">
                <a:avLst/>
              </a:prstTxWarp>
            </a:bodyPr>
            <a:lstStyle/>
            <a:p>
              <a:pPr defTabSz="915314">
                <a:spcBef>
                  <a:spcPct val="30000"/>
                </a:spcBef>
              </a:pPr>
              <a:endParaRPr lang="ko-KR" altLang="en-US" sz="1001" b="1">
                <a:latin typeface="+mn-ea"/>
                <a:cs typeface="함초롬돋움" panose="020B0604000101010101" pitchFamily="50" charset="-127"/>
              </a:endParaRP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C87443BD-DAD4-46E6-B8D5-14A2D4C20C25}"/>
                </a:ext>
              </a:extLst>
            </p:cNvPr>
            <p:cNvSpPr txBox="1"/>
            <p:nvPr/>
          </p:nvSpPr>
          <p:spPr>
            <a:xfrm>
              <a:off x="3999932" y="2620730"/>
              <a:ext cx="327182" cy="2614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1" b="1" dirty="0" err="1">
                  <a:latin typeface="+mn-ea"/>
                </a:rPr>
                <a:t>dt</a:t>
              </a:r>
              <a:endParaRPr lang="ko-KR" altLang="en-US" sz="1101" b="1" dirty="0">
                <a:latin typeface="+mn-ea"/>
              </a:endParaRPr>
            </a:p>
          </p:txBody>
        </p:sp>
      </p:grpSp>
      <p:grpSp>
        <p:nvGrpSpPr>
          <p:cNvPr id="132" name="그룹 25">
            <a:extLst>
              <a:ext uri="{FF2B5EF4-FFF2-40B4-BE49-F238E27FC236}">
                <a16:creationId xmlns:a16="http://schemas.microsoft.com/office/drawing/2014/main" id="{BFCC84D5-4E11-4497-861F-48886D70AB7E}"/>
              </a:ext>
            </a:extLst>
          </p:cNvPr>
          <p:cNvGrpSpPr/>
          <p:nvPr/>
        </p:nvGrpSpPr>
        <p:grpSpPr>
          <a:xfrm>
            <a:off x="4335900" y="4294042"/>
            <a:ext cx="327638" cy="493479"/>
            <a:chOff x="4327422" y="2620730"/>
            <a:chExt cx="327334" cy="493023"/>
          </a:xfrm>
        </p:grpSpPr>
        <p:sp>
          <p:nvSpPr>
            <p:cNvPr id="133" name="오른쪽 화살표 39">
              <a:extLst>
                <a:ext uri="{FF2B5EF4-FFF2-40B4-BE49-F238E27FC236}">
                  <a16:creationId xmlns:a16="http://schemas.microsoft.com/office/drawing/2014/main" id="{E5ACBE00-F61A-44F4-900E-BB7FA86CE557}"/>
                </a:ext>
              </a:extLst>
            </p:cNvPr>
            <p:cNvSpPr/>
            <p:nvPr/>
          </p:nvSpPr>
          <p:spPr bwMode="auto">
            <a:xfrm>
              <a:off x="4400235" y="2897729"/>
              <a:ext cx="254521" cy="216024"/>
            </a:xfrm>
            <a:prstGeom prst="rightArrow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524" tIns="45762" rIns="91524" bIns="45762" numCol="1" rtlCol="0" anchor="t" anchorCtr="0" compatLnSpc="1">
              <a:prstTxWarp prst="textNoShape">
                <a:avLst/>
              </a:prstTxWarp>
            </a:bodyPr>
            <a:lstStyle/>
            <a:p>
              <a:pPr defTabSz="915314">
                <a:spcBef>
                  <a:spcPct val="30000"/>
                </a:spcBef>
              </a:pPr>
              <a:endParaRPr lang="ko-KR" altLang="en-US" sz="1001" b="1">
                <a:latin typeface="+mn-ea"/>
                <a:cs typeface="함초롬돋움" panose="020B0604000101010101" pitchFamily="50" charset="-127"/>
              </a:endParaRP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08B20C0E-F53A-4623-B5E0-FF61BCA19588}"/>
                </a:ext>
              </a:extLst>
            </p:cNvPr>
            <p:cNvSpPr txBox="1"/>
            <p:nvPr/>
          </p:nvSpPr>
          <p:spPr>
            <a:xfrm>
              <a:off x="4327422" y="2620730"/>
              <a:ext cx="327182" cy="2614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1" b="1" dirty="0" err="1">
                  <a:latin typeface="+mn-ea"/>
                </a:rPr>
                <a:t>dt</a:t>
              </a:r>
              <a:endParaRPr lang="ko-KR" altLang="en-US" sz="1101" b="1" dirty="0">
                <a:latin typeface="+mn-ea"/>
              </a:endParaRPr>
            </a:p>
          </p:txBody>
        </p:sp>
      </p:grpSp>
      <p:cxnSp>
        <p:nvCxnSpPr>
          <p:cNvPr id="135" name="직선 연결선 28">
            <a:extLst>
              <a:ext uri="{FF2B5EF4-FFF2-40B4-BE49-F238E27FC236}">
                <a16:creationId xmlns:a16="http://schemas.microsoft.com/office/drawing/2014/main" id="{6A8BFC1B-A349-49B8-ACDF-0C22F3ADFBCB}"/>
              </a:ext>
            </a:extLst>
          </p:cNvPr>
          <p:cNvCxnSpPr/>
          <p:nvPr/>
        </p:nvCxnSpPr>
        <p:spPr bwMode="auto">
          <a:xfrm>
            <a:off x="5073747" y="4789199"/>
            <a:ext cx="0" cy="840659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36" name="그룹 29">
            <a:extLst>
              <a:ext uri="{FF2B5EF4-FFF2-40B4-BE49-F238E27FC236}">
                <a16:creationId xmlns:a16="http://schemas.microsoft.com/office/drawing/2014/main" id="{DD75492F-47E8-449E-B7A2-1F3A5F368D19}"/>
              </a:ext>
            </a:extLst>
          </p:cNvPr>
          <p:cNvGrpSpPr/>
          <p:nvPr/>
        </p:nvGrpSpPr>
        <p:grpSpPr>
          <a:xfrm>
            <a:off x="5397121" y="5182803"/>
            <a:ext cx="327638" cy="493479"/>
            <a:chOff x="5387661" y="3508669"/>
            <a:chExt cx="327334" cy="493023"/>
          </a:xfrm>
        </p:grpSpPr>
        <p:sp>
          <p:nvSpPr>
            <p:cNvPr id="137" name="오른쪽 화살표 43">
              <a:extLst>
                <a:ext uri="{FF2B5EF4-FFF2-40B4-BE49-F238E27FC236}">
                  <a16:creationId xmlns:a16="http://schemas.microsoft.com/office/drawing/2014/main" id="{B5F6B6CC-2DFB-451A-B429-9186162B9D6B}"/>
                </a:ext>
              </a:extLst>
            </p:cNvPr>
            <p:cNvSpPr/>
            <p:nvPr/>
          </p:nvSpPr>
          <p:spPr bwMode="auto">
            <a:xfrm>
              <a:off x="5460474" y="3785668"/>
              <a:ext cx="254521" cy="216024"/>
            </a:xfrm>
            <a:prstGeom prst="rightArrow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524" tIns="45762" rIns="91524" bIns="45762" numCol="1" rtlCol="0" anchor="t" anchorCtr="0" compatLnSpc="1">
              <a:prstTxWarp prst="textNoShape">
                <a:avLst/>
              </a:prstTxWarp>
            </a:bodyPr>
            <a:lstStyle/>
            <a:p>
              <a:pPr defTabSz="915314">
                <a:spcBef>
                  <a:spcPct val="30000"/>
                </a:spcBef>
              </a:pPr>
              <a:endParaRPr lang="ko-KR" altLang="en-US" sz="1001" b="1">
                <a:latin typeface="+mn-ea"/>
                <a:cs typeface="함초롬돋움" panose="020B0604000101010101" pitchFamily="50" charset="-127"/>
              </a:endParaRP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629C4CE4-0C63-43BA-986A-229E4D376CD1}"/>
                </a:ext>
              </a:extLst>
            </p:cNvPr>
            <p:cNvSpPr txBox="1"/>
            <p:nvPr/>
          </p:nvSpPr>
          <p:spPr>
            <a:xfrm>
              <a:off x="5387661" y="3508669"/>
              <a:ext cx="327182" cy="2614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1" b="1" dirty="0" err="1">
                  <a:latin typeface="+mn-ea"/>
                </a:rPr>
                <a:t>dt</a:t>
              </a:r>
              <a:endParaRPr lang="ko-KR" altLang="en-US" sz="1101" b="1" dirty="0">
                <a:latin typeface="+mn-ea"/>
              </a:endParaRPr>
            </a:p>
          </p:txBody>
        </p:sp>
      </p:grpSp>
      <p:grpSp>
        <p:nvGrpSpPr>
          <p:cNvPr id="139" name="그룹 32">
            <a:extLst>
              <a:ext uri="{FF2B5EF4-FFF2-40B4-BE49-F238E27FC236}">
                <a16:creationId xmlns:a16="http://schemas.microsoft.com/office/drawing/2014/main" id="{13936754-A186-46BC-B3B9-CA1AC78DC99E}"/>
              </a:ext>
            </a:extLst>
          </p:cNvPr>
          <p:cNvGrpSpPr/>
          <p:nvPr/>
        </p:nvGrpSpPr>
        <p:grpSpPr>
          <a:xfrm>
            <a:off x="5724759" y="5182803"/>
            <a:ext cx="327638" cy="493479"/>
            <a:chOff x="5714995" y="3508669"/>
            <a:chExt cx="327334" cy="493023"/>
          </a:xfrm>
        </p:grpSpPr>
        <p:sp>
          <p:nvSpPr>
            <p:cNvPr id="140" name="오른쪽 화살표 46">
              <a:extLst>
                <a:ext uri="{FF2B5EF4-FFF2-40B4-BE49-F238E27FC236}">
                  <a16:creationId xmlns:a16="http://schemas.microsoft.com/office/drawing/2014/main" id="{A5245FC4-858E-4E93-A239-451944951A13}"/>
                </a:ext>
              </a:extLst>
            </p:cNvPr>
            <p:cNvSpPr/>
            <p:nvPr/>
          </p:nvSpPr>
          <p:spPr bwMode="auto">
            <a:xfrm>
              <a:off x="5787808" y="3785668"/>
              <a:ext cx="254521" cy="216024"/>
            </a:xfrm>
            <a:prstGeom prst="rightArrow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524" tIns="45762" rIns="91524" bIns="45762" numCol="1" rtlCol="0" anchor="t" anchorCtr="0" compatLnSpc="1">
              <a:prstTxWarp prst="textNoShape">
                <a:avLst/>
              </a:prstTxWarp>
            </a:bodyPr>
            <a:lstStyle/>
            <a:p>
              <a:pPr defTabSz="915314">
                <a:spcBef>
                  <a:spcPct val="30000"/>
                </a:spcBef>
              </a:pPr>
              <a:endParaRPr lang="ko-KR" altLang="en-US" sz="1001" b="1">
                <a:latin typeface="+mn-ea"/>
                <a:cs typeface="함초롬돋움" panose="020B0604000101010101" pitchFamily="50" charset="-127"/>
              </a:endParaRPr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5ADCBF77-87DC-4D0D-BF7C-4B7C88448C1F}"/>
                </a:ext>
              </a:extLst>
            </p:cNvPr>
            <p:cNvSpPr txBox="1"/>
            <p:nvPr/>
          </p:nvSpPr>
          <p:spPr>
            <a:xfrm>
              <a:off x="5714995" y="3508669"/>
              <a:ext cx="327182" cy="2614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1" b="1" dirty="0" err="1">
                  <a:latin typeface="+mn-ea"/>
                </a:rPr>
                <a:t>dt</a:t>
              </a:r>
              <a:endParaRPr lang="ko-KR" altLang="en-US" sz="1101" b="1" dirty="0">
                <a:latin typeface="+mn-ea"/>
              </a:endParaRPr>
            </a:p>
          </p:txBody>
        </p:sp>
      </p:grpSp>
      <p:grpSp>
        <p:nvGrpSpPr>
          <p:cNvPr id="142" name="그룹 35">
            <a:extLst>
              <a:ext uri="{FF2B5EF4-FFF2-40B4-BE49-F238E27FC236}">
                <a16:creationId xmlns:a16="http://schemas.microsoft.com/office/drawing/2014/main" id="{5A3AD16A-877A-4FAE-B63B-992E023BA051}"/>
              </a:ext>
            </a:extLst>
          </p:cNvPr>
          <p:cNvGrpSpPr/>
          <p:nvPr/>
        </p:nvGrpSpPr>
        <p:grpSpPr>
          <a:xfrm>
            <a:off x="6052551" y="5182803"/>
            <a:ext cx="327638" cy="493479"/>
            <a:chOff x="6042485" y="3508669"/>
            <a:chExt cx="327334" cy="493023"/>
          </a:xfrm>
        </p:grpSpPr>
        <p:sp>
          <p:nvSpPr>
            <p:cNvPr id="143" name="오른쪽 화살표 49">
              <a:extLst>
                <a:ext uri="{FF2B5EF4-FFF2-40B4-BE49-F238E27FC236}">
                  <a16:creationId xmlns:a16="http://schemas.microsoft.com/office/drawing/2014/main" id="{2A8E1C8C-490B-4B8F-920A-2045FD8266D7}"/>
                </a:ext>
              </a:extLst>
            </p:cNvPr>
            <p:cNvSpPr/>
            <p:nvPr/>
          </p:nvSpPr>
          <p:spPr bwMode="auto">
            <a:xfrm>
              <a:off x="6115298" y="3785668"/>
              <a:ext cx="254521" cy="216024"/>
            </a:xfrm>
            <a:prstGeom prst="rightArrow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524" tIns="45762" rIns="91524" bIns="45762" numCol="1" rtlCol="0" anchor="t" anchorCtr="0" compatLnSpc="1">
              <a:prstTxWarp prst="textNoShape">
                <a:avLst/>
              </a:prstTxWarp>
            </a:bodyPr>
            <a:lstStyle/>
            <a:p>
              <a:pPr defTabSz="915314">
                <a:spcBef>
                  <a:spcPct val="30000"/>
                </a:spcBef>
              </a:pPr>
              <a:endParaRPr lang="ko-KR" altLang="en-US" sz="1001" b="1">
                <a:latin typeface="+mn-ea"/>
                <a:cs typeface="함초롬돋움" panose="020B0604000101010101" pitchFamily="50" charset="-127"/>
              </a:endParaRPr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85FCA89D-A689-4876-8C0E-82D90E77FF15}"/>
                </a:ext>
              </a:extLst>
            </p:cNvPr>
            <p:cNvSpPr txBox="1"/>
            <p:nvPr/>
          </p:nvSpPr>
          <p:spPr>
            <a:xfrm>
              <a:off x="6042485" y="3508669"/>
              <a:ext cx="327182" cy="2614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1" b="1" dirty="0" err="1">
                  <a:latin typeface="+mn-ea"/>
                </a:rPr>
                <a:t>dt</a:t>
              </a:r>
              <a:endParaRPr lang="ko-KR" altLang="en-US" sz="1101" b="1" dirty="0">
                <a:latin typeface="+mn-ea"/>
              </a:endParaRPr>
            </a:p>
          </p:txBody>
        </p:sp>
      </p:grpSp>
      <p:grpSp>
        <p:nvGrpSpPr>
          <p:cNvPr id="145" name="그룹 38">
            <a:extLst>
              <a:ext uri="{FF2B5EF4-FFF2-40B4-BE49-F238E27FC236}">
                <a16:creationId xmlns:a16="http://schemas.microsoft.com/office/drawing/2014/main" id="{E11BBA17-7235-4657-88C3-E75CD98DF32C}"/>
              </a:ext>
            </a:extLst>
          </p:cNvPr>
          <p:cNvGrpSpPr/>
          <p:nvPr/>
        </p:nvGrpSpPr>
        <p:grpSpPr>
          <a:xfrm>
            <a:off x="4597547" y="4062868"/>
            <a:ext cx="1039548" cy="756886"/>
            <a:chOff x="4588824" y="2389771"/>
            <a:chExt cx="1038586" cy="756186"/>
          </a:xfrm>
        </p:grpSpPr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91CBB1D5-F283-4AF1-A1A9-E79D23FCE5AF}"/>
                </a:ext>
              </a:extLst>
            </p:cNvPr>
            <p:cNvSpPr txBox="1"/>
            <p:nvPr/>
          </p:nvSpPr>
          <p:spPr>
            <a:xfrm>
              <a:off x="4588824" y="2389771"/>
              <a:ext cx="1038586" cy="4306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101" b="1" dirty="0">
                  <a:latin typeface="+mn-ea"/>
                </a:rPr>
                <a:t>Manual</a:t>
              </a:r>
              <a:r>
                <a:rPr lang="ko-KR" altLang="en-US" sz="1101" b="1" dirty="0">
                  <a:latin typeface="+mn-ea"/>
                </a:rPr>
                <a:t> </a:t>
              </a:r>
              <a:r>
                <a:rPr lang="en-US" altLang="ko-KR" sz="1101" b="1" dirty="0">
                  <a:latin typeface="+mn-ea"/>
                </a:rPr>
                <a:t>Task</a:t>
              </a:r>
            </a:p>
            <a:p>
              <a:pPr algn="ctr"/>
              <a:r>
                <a:rPr lang="en-US" altLang="ko-KR" sz="1101" b="1" dirty="0">
                  <a:latin typeface="+mn-ea"/>
                </a:rPr>
                <a:t>Module ?</a:t>
              </a:r>
            </a:p>
          </p:txBody>
        </p:sp>
        <p:sp>
          <p:nvSpPr>
            <p:cNvPr id="147" name="타원 40">
              <a:extLst>
                <a:ext uri="{FF2B5EF4-FFF2-40B4-BE49-F238E27FC236}">
                  <a16:creationId xmlns:a16="http://schemas.microsoft.com/office/drawing/2014/main" id="{2926B297-0221-4026-A177-8C42DCB11A2E}"/>
                </a:ext>
              </a:extLst>
            </p:cNvPr>
            <p:cNvSpPr/>
            <p:nvPr/>
          </p:nvSpPr>
          <p:spPr bwMode="auto">
            <a:xfrm>
              <a:off x="4928716" y="2874217"/>
              <a:ext cx="271740" cy="271740"/>
            </a:xfrm>
            <a:prstGeom prst="ellipse">
              <a:avLst/>
            </a:prstGeom>
            <a:solidFill>
              <a:srgbClr val="7030A0"/>
            </a:solidFill>
            <a:ln w="952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524" tIns="45762" rIns="91524" bIns="45762" numCol="1" rtlCol="0" anchor="t" anchorCtr="0" compatLnSpc="1">
              <a:prstTxWarp prst="textNoShape">
                <a:avLst/>
              </a:prstTxWarp>
            </a:bodyPr>
            <a:lstStyle/>
            <a:p>
              <a:pPr defTabSz="915314">
                <a:spcBef>
                  <a:spcPct val="30000"/>
                </a:spcBef>
              </a:pPr>
              <a:endParaRPr lang="ko-KR" altLang="en-US" sz="1001" b="1">
                <a:latin typeface="+mn-ea"/>
                <a:cs typeface="함초롬돋움" panose="020B0604000101010101" pitchFamily="50" charset="-127"/>
              </a:endParaRPr>
            </a:p>
          </p:txBody>
        </p:sp>
      </p:grpSp>
      <p:grpSp>
        <p:nvGrpSpPr>
          <p:cNvPr id="148" name="그룹 41">
            <a:extLst>
              <a:ext uri="{FF2B5EF4-FFF2-40B4-BE49-F238E27FC236}">
                <a16:creationId xmlns:a16="http://schemas.microsoft.com/office/drawing/2014/main" id="{1D83796E-EF35-48F6-AD78-184ED9953B8A}"/>
              </a:ext>
            </a:extLst>
          </p:cNvPr>
          <p:cNvGrpSpPr/>
          <p:nvPr/>
        </p:nvGrpSpPr>
        <p:grpSpPr>
          <a:xfrm>
            <a:off x="2387346" y="3959295"/>
            <a:ext cx="1224505" cy="271126"/>
            <a:chOff x="2380672" y="2286287"/>
            <a:chExt cx="1223372" cy="270874"/>
          </a:xfrm>
        </p:grpSpPr>
        <p:sp>
          <p:nvSpPr>
            <p:cNvPr id="149" name="오른쪽 화살표 55">
              <a:extLst>
                <a:ext uri="{FF2B5EF4-FFF2-40B4-BE49-F238E27FC236}">
                  <a16:creationId xmlns:a16="http://schemas.microsoft.com/office/drawing/2014/main" id="{87FF0B03-7A1D-47E7-89C4-B6AB051C67D2}"/>
                </a:ext>
              </a:extLst>
            </p:cNvPr>
            <p:cNvSpPr/>
            <p:nvPr/>
          </p:nvSpPr>
          <p:spPr bwMode="auto">
            <a:xfrm>
              <a:off x="3349523" y="2341137"/>
              <a:ext cx="254521" cy="216024"/>
            </a:xfrm>
            <a:prstGeom prst="rightArrow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524" tIns="45762" rIns="91524" bIns="45762" numCol="1" rtlCol="0" anchor="t" anchorCtr="0" compatLnSpc="1">
              <a:prstTxWarp prst="textNoShape">
                <a:avLst/>
              </a:prstTxWarp>
            </a:bodyPr>
            <a:lstStyle/>
            <a:p>
              <a:pPr defTabSz="915314">
                <a:spcBef>
                  <a:spcPct val="30000"/>
                </a:spcBef>
              </a:pPr>
              <a:endParaRPr lang="ko-KR" altLang="en-US" sz="1001" b="1">
                <a:latin typeface="+mn-ea"/>
                <a:cs typeface="함초롬돋움" panose="020B0604000101010101" pitchFamily="50" charset="-127"/>
              </a:endParaRPr>
            </a:p>
          </p:txBody>
        </p: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4415F8A5-F9B1-45DE-8069-BFC1DC773C56}"/>
                </a:ext>
              </a:extLst>
            </p:cNvPr>
            <p:cNvSpPr txBox="1"/>
            <p:nvPr/>
          </p:nvSpPr>
          <p:spPr>
            <a:xfrm>
              <a:off x="2380672" y="2286287"/>
              <a:ext cx="928030" cy="2614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101" b="1" dirty="0">
                  <a:latin typeface="+mn-ea"/>
                </a:rPr>
                <a:t>Single Fail?</a:t>
              </a:r>
              <a:endParaRPr lang="ko-KR" altLang="en-US" sz="1101" b="1" dirty="0">
                <a:latin typeface="+mn-ea"/>
              </a:endParaRPr>
            </a:p>
          </p:txBody>
        </p:sp>
      </p:grpSp>
      <p:grpSp>
        <p:nvGrpSpPr>
          <p:cNvPr id="151" name="그룹 44">
            <a:extLst>
              <a:ext uri="{FF2B5EF4-FFF2-40B4-BE49-F238E27FC236}">
                <a16:creationId xmlns:a16="http://schemas.microsoft.com/office/drawing/2014/main" id="{B2E020A4-8962-4528-85E8-213696CD87EC}"/>
              </a:ext>
            </a:extLst>
          </p:cNvPr>
          <p:cNvGrpSpPr/>
          <p:nvPr/>
        </p:nvGrpSpPr>
        <p:grpSpPr>
          <a:xfrm>
            <a:off x="2327982" y="4254095"/>
            <a:ext cx="1292489" cy="261731"/>
            <a:chOff x="2321361" y="2580808"/>
            <a:chExt cx="1291292" cy="261488"/>
          </a:xfrm>
        </p:grpSpPr>
        <p:sp>
          <p:nvSpPr>
            <p:cNvPr id="152" name="오른쪽 화살표 58">
              <a:extLst>
                <a:ext uri="{FF2B5EF4-FFF2-40B4-BE49-F238E27FC236}">
                  <a16:creationId xmlns:a16="http://schemas.microsoft.com/office/drawing/2014/main" id="{D914947C-2EAD-4AD8-8845-72E95636817B}"/>
                </a:ext>
              </a:extLst>
            </p:cNvPr>
            <p:cNvSpPr/>
            <p:nvPr/>
          </p:nvSpPr>
          <p:spPr bwMode="auto">
            <a:xfrm>
              <a:off x="3358132" y="2619433"/>
              <a:ext cx="254521" cy="216024"/>
            </a:xfrm>
            <a:prstGeom prst="rightArrow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524" tIns="45762" rIns="91524" bIns="45762" numCol="1" rtlCol="0" anchor="t" anchorCtr="0" compatLnSpc="1">
              <a:prstTxWarp prst="textNoShape">
                <a:avLst/>
              </a:prstTxWarp>
            </a:bodyPr>
            <a:lstStyle/>
            <a:p>
              <a:pPr defTabSz="915314">
                <a:spcBef>
                  <a:spcPct val="30000"/>
                </a:spcBef>
              </a:pPr>
              <a:endParaRPr lang="ko-KR" altLang="en-US" sz="1001" b="1">
                <a:latin typeface="+mn-ea"/>
                <a:cs typeface="함초롬돋움" panose="020B0604000101010101" pitchFamily="50" charset="-127"/>
              </a:endParaRPr>
            </a:p>
          </p:txBody>
        </p: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90AEEFDA-6C05-4C75-BA58-11A110BABBAD}"/>
                </a:ext>
              </a:extLst>
            </p:cNvPr>
            <p:cNvSpPr txBox="1"/>
            <p:nvPr/>
          </p:nvSpPr>
          <p:spPr>
            <a:xfrm>
              <a:off x="2321361" y="2580808"/>
              <a:ext cx="1009744" cy="2614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101" b="1" dirty="0">
                  <a:latin typeface="+mn-ea"/>
                </a:rPr>
                <a:t>Double Fail?</a:t>
              </a:r>
              <a:endParaRPr lang="ko-KR" altLang="en-US" sz="1101" b="1" dirty="0">
                <a:latin typeface="+mn-ea"/>
              </a:endParaRPr>
            </a:p>
          </p:txBody>
        </p:sp>
      </p:grpSp>
      <p:grpSp>
        <p:nvGrpSpPr>
          <p:cNvPr id="154" name="그룹 47">
            <a:extLst>
              <a:ext uri="{FF2B5EF4-FFF2-40B4-BE49-F238E27FC236}">
                <a16:creationId xmlns:a16="http://schemas.microsoft.com/office/drawing/2014/main" id="{EB0AA7A1-AD2E-48F6-AB9E-8F031B123739}"/>
              </a:ext>
            </a:extLst>
          </p:cNvPr>
          <p:cNvGrpSpPr/>
          <p:nvPr/>
        </p:nvGrpSpPr>
        <p:grpSpPr>
          <a:xfrm>
            <a:off x="2533757" y="4540793"/>
            <a:ext cx="1086712" cy="261731"/>
            <a:chOff x="2526946" y="2867241"/>
            <a:chExt cx="1085706" cy="261488"/>
          </a:xfrm>
        </p:grpSpPr>
        <p:sp>
          <p:nvSpPr>
            <p:cNvPr id="155" name="오른쪽 화살표 61">
              <a:extLst>
                <a:ext uri="{FF2B5EF4-FFF2-40B4-BE49-F238E27FC236}">
                  <a16:creationId xmlns:a16="http://schemas.microsoft.com/office/drawing/2014/main" id="{F2BA67E3-75B8-4528-892E-774E60BA66A4}"/>
                </a:ext>
              </a:extLst>
            </p:cNvPr>
            <p:cNvSpPr/>
            <p:nvPr/>
          </p:nvSpPr>
          <p:spPr bwMode="auto">
            <a:xfrm>
              <a:off x="3358131" y="2897729"/>
              <a:ext cx="254521" cy="216024"/>
            </a:xfrm>
            <a:prstGeom prst="rightArrow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524" tIns="45762" rIns="91524" bIns="45762" numCol="1" rtlCol="0" anchor="t" anchorCtr="0" compatLnSpc="1">
              <a:prstTxWarp prst="textNoShape">
                <a:avLst/>
              </a:prstTxWarp>
            </a:bodyPr>
            <a:lstStyle/>
            <a:p>
              <a:pPr defTabSz="915314">
                <a:spcBef>
                  <a:spcPct val="30000"/>
                </a:spcBef>
              </a:pPr>
              <a:endParaRPr lang="ko-KR" altLang="en-US" sz="1001" b="1">
                <a:latin typeface="+mn-ea"/>
                <a:cs typeface="함초롬돋움" panose="020B0604000101010101" pitchFamily="50" charset="-127"/>
              </a:endParaRPr>
            </a:p>
          </p:txBody>
        </p:sp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121B6F21-D7AC-4D1F-8ED9-4D1A240AE21D}"/>
                </a:ext>
              </a:extLst>
            </p:cNvPr>
            <p:cNvSpPr txBox="1"/>
            <p:nvPr/>
          </p:nvSpPr>
          <p:spPr>
            <a:xfrm>
              <a:off x="2526946" y="2867241"/>
              <a:ext cx="702111" cy="2614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101" b="1" dirty="0">
                  <a:latin typeface="+mn-ea"/>
                </a:rPr>
                <a:t>All Fail?</a:t>
              </a:r>
              <a:endParaRPr lang="ko-KR" altLang="en-US" sz="1101" b="1" dirty="0">
                <a:latin typeface="+mn-ea"/>
              </a:endParaRPr>
            </a:p>
          </p:txBody>
        </p:sp>
      </p:grpSp>
      <p:grpSp>
        <p:nvGrpSpPr>
          <p:cNvPr id="157" name="그룹 50">
            <a:extLst>
              <a:ext uri="{FF2B5EF4-FFF2-40B4-BE49-F238E27FC236}">
                <a16:creationId xmlns:a16="http://schemas.microsoft.com/office/drawing/2014/main" id="{D7C1D378-99B9-4AC6-AFEF-99DA110A655D}"/>
              </a:ext>
            </a:extLst>
          </p:cNvPr>
          <p:cNvGrpSpPr/>
          <p:nvPr/>
        </p:nvGrpSpPr>
        <p:grpSpPr>
          <a:xfrm>
            <a:off x="4080429" y="4871280"/>
            <a:ext cx="1248074" cy="261738"/>
            <a:chOff x="4072188" y="3197421"/>
            <a:chExt cx="1246919" cy="261495"/>
          </a:xfrm>
        </p:grpSpPr>
        <p:sp>
          <p:nvSpPr>
            <p:cNvPr id="158" name="오른쪽 화살표 64">
              <a:extLst>
                <a:ext uri="{FF2B5EF4-FFF2-40B4-BE49-F238E27FC236}">
                  <a16:creationId xmlns:a16="http://schemas.microsoft.com/office/drawing/2014/main" id="{05940188-0076-455C-BC6E-6798D2CA00CC}"/>
                </a:ext>
              </a:extLst>
            </p:cNvPr>
            <p:cNvSpPr/>
            <p:nvPr/>
          </p:nvSpPr>
          <p:spPr bwMode="auto">
            <a:xfrm>
              <a:off x="5064586" y="3229076"/>
              <a:ext cx="254521" cy="216024"/>
            </a:xfrm>
            <a:prstGeom prst="rightArrow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524" tIns="45762" rIns="91524" bIns="45762" numCol="1" rtlCol="0" anchor="t" anchorCtr="0" compatLnSpc="1">
              <a:prstTxWarp prst="textNoShape">
                <a:avLst/>
              </a:prstTxWarp>
            </a:bodyPr>
            <a:lstStyle/>
            <a:p>
              <a:pPr defTabSz="915314">
                <a:spcBef>
                  <a:spcPct val="30000"/>
                </a:spcBef>
              </a:pPr>
              <a:endParaRPr lang="ko-KR" altLang="en-US" sz="1001" b="1">
                <a:latin typeface="+mn-ea"/>
                <a:cs typeface="함초롬돋움" panose="020B0604000101010101" pitchFamily="50" charset="-127"/>
              </a:endParaRPr>
            </a:p>
          </p:txBody>
        </p: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703414D9-DCB9-4521-B7AF-47F023B69D05}"/>
                </a:ext>
              </a:extLst>
            </p:cNvPr>
            <p:cNvSpPr txBox="1"/>
            <p:nvPr/>
          </p:nvSpPr>
          <p:spPr>
            <a:xfrm>
              <a:off x="4072188" y="3197421"/>
              <a:ext cx="956427" cy="2614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101" b="1" dirty="0">
                  <a:latin typeface="+mn-ea"/>
                </a:rPr>
                <a:t>In an hour?</a:t>
              </a:r>
              <a:endParaRPr lang="ko-KR" altLang="en-US" sz="1101" b="1" dirty="0">
                <a:latin typeface="+mn-ea"/>
              </a:endParaRPr>
            </a:p>
          </p:txBody>
        </p:sp>
      </p:grpSp>
      <p:grpSp>
        <p:nvGrpSpPr>
          <p:cNvPr id="160" name="그룹 53">
            <a:extLst>
              <a:ext uri="{FF2B5EF4-FFF2-40B4-BE49-F238E27FC236}">
                <a16:creationId xmlns:a16="http://schemas.microsoft.com/office/drawing/2014/main" id="{175C6C38-ACD6-4A4A-A000-78A9CA509664}"/>
              </a:ext>
            </a:extLst>
          </p:cNvPr>
          <p:cNvGrpSpPr/>
          <p:nvPr/>
        </p:nvGrpSpPr>
        <p:grpSpPr>
          <a:xfrm>
            <a:off x="4016028" y="5166077"/>
            <a:ext cx="1321093" cy="261731"/>
            <a:chOff x="4007846" y="3491942"/>
            <a:chExt cx="1319870" cy="261488"/>
          </a:xfrm>
        </p:grpSpPr>
        <p:sp>
          <p:nvSpPr>
            <p:cNvPr id="161" name="오른쪽 화살표 67">
              <a:extLst>
                <a:ext uri="{FF2B5EF4-FFF2-40B4-BE49-F238E27FC236}">
                  <a16:creationId xmlns:a16="http://schemas.microsoft.com/office/drawing/2014/main" id="{D500CC2E-1963-4353-AA20-896B3D9A1DD8}"/>
                </a:ext>
              </a:extLst>
            </p:cNvPr>
            <p:cNvSpPr/>
            <p:nvPr/>
          </p:nvSpPr>
          <p:spPr bwMode="auto">
            <a:xfrm>
              <a:off x="5073195" y="3507372"/>
              <a:ext cx="254521" cy="216024"/>
            </a:xfrm>
            <a:prstGeom prst="rightArrow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524" tIns="45762" rIns="91524" bIns="45762" numCol="1" rtlCol="0" anchor="t" anchorCtr="0" compatLnSpc="1">
              <a:prstTxWarp prst="textNoShape">
                <a:avLst/>
              </a:prstTxWarp>
            </a:bodyPr>
            <a:lstStyle/>
            <a:p>
              <a:pPr defTabSz="915314">
                <a:spcBef>
                  <a:spcPct val="30000"/>
                </a:spcBef>
              </a:pPr>
              <a:endParaRPr lang="ko-KR" altLang="en-US" sz="1001" b="1">
                <a:latin typeface="+mn-ea"/>
                <a:cs typeface="함초롬돋움" panose="020B0604000101010101" pitchFamily="50" charset="-127"/>
              </a:endParaRP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604F25B6-20AA-4145-9FC9-D5CE0065ACBF}"/>
                </a:ext>
              </a:extLst>
            </p:cNvPr>
            <p:cNvSpPr txBox="1"/>
            <p:nvPr/>
          </p:nvSpPr>
          <p:spPr>
            <a:xfrm>
              <a:off x="4007846" y="3491942"/>
              <a:ext cx="1048200" cy="2614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101" b="1" dirty="0">
                  <a:latin typeface="+mn-ea"/>
                </a:rPr>
                <a:t>In two hour?</a:t>
              </a:r>
              <a:endParaRPr lang="ko-KR" altLang="en-US" sz="1101" b="1" dirty="0">
                <a:latin typeface="+mn-ea"/>
              </a:endParaRPr>
            </a:p>
          </p:txBody>
        </p:sp>
      </p:grpSp>
      <p:grpSp>
        <p:nvGrpSpPr>
          <p:cNvPr id="163" name="그룹 56">
            <a:extLst>
              <a:ext uri="{FF2B5EF4-FFF2-40B4-BE49-F238E27FC236}">
                <a16:creationId xmlns:a16="http://schemas.microsoft.com/office/drawing/2014/main" id="{23215A89-9479-4700-92BB-7D23B21455C9}"/>
              </a:ext>
            </a:extLst>
          </p:cNvPr>
          <p:cNvGrpSpPr/>
          <p:nvPr/>
        </p:nvGrpSpPr>
        <p:grpSpPr>
          <a:xfrm>
            <a:off x="4194542" y="5452774"/>
            <a:ext cx="1142579" cy="261731"/>
            <a:chOff x="4186194" y="3778375"/>
            <a:chExt cx="1141521" cy="261488"/>
          </a:xfrm>
        </p:grpSpPr>
        <p:sp>
          <p:nvSpPr>
            <p:cNvPr id="164" name="오른쪽 화살표 70">
              <a:extLst>
                <a:ext uri="{FF2B5EF4-FFF2-40B4-BE49-F238E27FC236}">
                  <a16:creationId xmlns:a16="http://schemas.microsoft.com/office/drawing/2014/main" id="{84263E04-BD21-4A3A-8CB3-C8E252B0C545}"/>
                </a:ext>
              </a:extLst>
            </p:cNvPr>
            <p:cNvSpPr/>
            <p:nvPr/>
          </p:nvSpPr>
          <p:spPr bwMode="auto">
            <a:xfrm>
              <a:off x="5073194" y="3785668"/>
              <a:ext cx="254521" cy="216024"/>
            </a:xfrm>
            <a:prstGeom prst="rightArrow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524" tIns="45762" rIns="91524" bIns="45762" numCol="1" rtlCol="0" anchor="t" anchorCtr="0" compatLnSpc="1">
              <a:prstTxWarp prst="textNoShape">
                <a:avLst/>
              </a:prstTxWarp>
            </a:bodyPr>
            <a:lstStyle/>
            <a:p>
              <a:pPr defTabSz="915314">
                <a:spcBef>
                  <a:spcPct val="30000"/>
                </a:spcBef>
              </a:pPr>
              <a:endParaRPr lang="ko-KR" altLang="en-US" sz="1001" b="1">
                <a:latin typeface="+mn-ea"/>
                <a:cs typeface="함초롬돋움" panose="020B0604000101010101" pitchFamily="50" charset="-127"/>
              </a:endParaRPr>
            </a:p>
          </p:txBody>
        </p: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FE55AA7A-A7DE-4FAB-A137-B30AFB09AA42}"/>
                </a:ext>
              </a:extLst>
            </p:cNvPr>
            <p:cNvSpPr txBox="1"/>
            <p:nvPr/>
          </p:nvSpPr>
          <p:spPr>
            <a:xfrm>
              <a:off x="4186194" y="3778375"/>
              <a:ext cx="795043" cy="2614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101" b="1" dirty="0">
                  <a:latin typeface="+mn-ea"/>
                </a:rPr>
                <a:t>In a day?</a:t>
              </a:r>
              <a:endParaRPr lang="ko-KR" altLang="en-US" sz="1101" b="1" dirty="0">
                <a:latin typeface="+mn-ea"/>
              </a:endParaRPr>
            </a:p>
          </p:txBody>
        </p:sp>
      </p:grpSp>
      <p:sp>
        <p:nvSpPr>
          <p:cNvPr id="166" name="오른쪽 화살표 72">
            <a:extLst>
              <a:ext uri="{FF2B5EF4-FFF2-40B4-BE49-F238E27FC236}">
                <a16:creationId xmlns:a16="http://schemas.microsoft.com/office/drawing/2014/main" id="{FAEC8CC3-D917-4B9B-870B-F8596BC3827F}"/>
              </a:ext>
            </a:extLst>
          </p:cNvPr>
          <p:cNvSpPr/>
          <p:nvPr/>
        </p:nvSpPr>
        <p:spPr bwMode="auto">
          <a:xfrm>
            <a:off x="7222245" y="3647289"/>
            <a:ext cx="254757" cy="216224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524" tIns="45762" rIns="91524" bIns="45762" numCol="1" rtlCol="0" anchor="t" anchorCtr="0" compatLnSpc="1">
            <a:prstTxWarp prst="textNoShape">
              <a:avLst/>
            </a:prstTxWarp>
          </a:bodyPr>
          <a:lstStyle/>
          <a:p>
            <a:pPr defTabSz="915314">
              <a:spcBef>
                <a:spcPct val="30000"/>
              </a:spcBef>
            </a:pPr>
            <a:endParaRPr lang="ko-KR" altLang="en-US" sz="1001" b="1">
              <a:latin typeface="+mn-ea"/>
              <a:cs typeface="함초롬돋움" panose="020B0604000101010101" pitchFamily="50" charset="-127"/>
            </a:endParaRPr>
          </a:p>
        </p:txBody>
      </p:sp>
      <p:sp>
        <p:nvSpPr>
          <p:cNvPr id="167" name="오른쪽 화살표 73">
            <a:extLst>
              <a:ext uri="{FF2B5EF4-FFF2-40B4-BE49-F238E27FC236}">
                <a16:creationId xmlns:a16="http://schemas.microsoft.com/office/drawing/2014/main" id="{46F48A76-DD7C-4614-BE92-FC53AA8E9090}"/>
              </a:ext>
            </a:extLst>
          </p:cNvPr>
          <p:cNvSpPr/>
          <p:nvPr/>
        </p:nvSpPr>
        <p:spPr bwMode="auto">
          <a:xfrm>
            <a:off x="7222245" y="3962558"/>
            <a:ext cx="254757" cy="216224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524" tIns="45762" rIns="91524" bIns="45762" numCol="1" rtlCol="0" anchor="t" anchorCtr="0" compatLnSpc="1">
            <a:prstTxWarp prst="textNoShape">
              <a:avLst/>
            </a:prstTxWarp>
          </a:bodyPr>
          <a:lstStyle/>
          <a:p>
            <a:pPr defTabSz="915314">
              <a:spcBef>
                <a:spcPct val="30000"/>
              </a:spcBef>
            </a:pPr>
            <a:endParaRPr lang="ko-KR" altLang="en-US" sz="1001" b="1">
              <a:latin typeface="+mn-ea"/>
              <a:cs typeface="함초롬돋움" panose="020B0604000101010101" pitchFamily="50" charset="-127"/>
            </a:endParaRPr>
          </a:p>
        </p:txBody>
      </p:sp>
      <p:sp>
        <p:nvSpPr>
          <p:cNvPr id="168" name="오른쪽 화살표 74">
            <a:extLst>
              <a:ext uri="{FF2B5EF4-FFF2-40B4-BE49-F238E27FC236}">
                <a16:creationId xmlns:a16="http://schemas.microsoft.com/office/drawing/2014/main" id="{18954CC2-A1EB-42C4-A6B3-2ECA90667EB3}"/>
              </a:ext>
            </a:extLst>
          </p:cNvPr>
          <p:cNvSpPr/>
          <p:nvPr/>
        </p:nvSpPr>
        <p:spPr bwMode="auto">
          <a:xfrm>
            <a:off x="7222244" y="4284873"/>
            <a:ext cx="254757" cy="216224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524" tIns="45762" rIns="91524" bIns="45762" numCol="1" rtlCol="0" anchor="t" anchorCtr="0" compatLnSpc="1">
            <a:prstTxWarp prst="textNoShape">
              <a:avLst/>
            </a:prstTxWarp>
          </a:bodyPr>
          <a:lstStyle/>
          <a:p>
            <a:pPr defTabSz="915314">
              <a:spcBef>
                <a:spcPct val="30000"/>
              </a:spcBef>
            </a:pPr>
            <a:endParaRPr lang="ko-KR" altLang="en-US" sz="1001" b="1">
              <a:latin typeface="+mn-ea"/>
              <a:cs typeface="함초롬돋움" panose="020B0604000101010101" pitchFamily="50" charset="-127"/>
            </a:endParaRPr>
          </a:p>
        </p:txBody>
      </p:sp>
      <p:sp>
        <p:nvSpPr>
          <p:cNvPr id="169" name="오른쪽 화살표 75">
            <a:extLst>
              <a:ext uri="{FF2B5EF4-FFF2-40B4-BE49-F238E27FC236}">
                <a16:creationId xmlns:a16="http://schemas.microsoft.com/office/drawing/2014/main" id="{AF94D1A6-0CE9-48AD-A661-3DDCE89B44EE}"/>
              </a:ext>
            </a:extLst>
          </p:cNvPr>
          <p:cNvSpPr/>
          <p:nvPr/>
        </p:nvSpPr>
        <p:spPr bwMode="auto">
          <a:xfrm>
            <a:off x="7248459" y="5092430"/>
            <a:ext cx="254757" cy="216224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524" tIns="45762" rIns="91524" bIns="45762" numCol="1" rtlCol="0" anchor="t" anchorCtr="0" compatLnSpc="1">
            <a:prstTxWarp prst="textNoShape">
              <a:avLst/>
            </a:prstTxWarp>
          </a:bodyPr>
          <a:lstStyle/>
          <a:p>
            <a:pPr defTabSz="915314">
              <a:spcBef>
                <a:spcPct val="30000"/>
              </a:spcBef>
            </a:pPr>
            <a:endParaRPr lang="ko-KR" altLang="en-US" sz="1001" b="1">
              <a:latin typeface="+mn-ea"/>
              <a:cs typeface="함초롬돋움" panose="020B0604000101010101" pitchFamily="50" charset="-127"/>
            </a:endParaRPr>
          </a:p>
        </p:txBody>
      </p:sp>
      <p:sp>
        <p:nvSpPr>
          <p:cNvPr id="170" name="오른쪽 화살표 76">
            <a:extLst>
              <a:ext uri="{FF2B5EF4-FFF2-40B4-BE49-F238E27FC236}">
                <a16:creationId xmlns:a16="http://schemas.microsoft.com/office/drawing/2014/main" id="{52A95DD8-1EA3-4484-B027-5571EF246DE8}"/>
              </a:ext>
            </a:extLst>
          </p:cNvPr>
          <p:cNvSpPr/>
          <p:nvPr/>
        </p:nvSpPr>
        <p:spPr bwMode="auto">
          <a:xfrm>
            <a:off x="7248459" y="5407699"/>
            <a:ext cx="254757" cy="216224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524" tIns="45762" rIns="91524" bIns="45762" numCol="1" rtlCol="0" anchor="t" anchorCtr="0" compatLnSpc="1">
            <a:prstTxWarp prst="textNoShape">
              <a:avLst/>
            </a:prstTxWarp>
          </a:bodyPr>
          <a:lstStyle/>
          <a:p>
            <a:pPr defTabSz="915314">
              <a:spcBef>
                <a:spcPct val="30000"/>
              </a:spcBef>
            </a:pPr>
            <a:endParaRPr lang="ko-KR" altLang="en-US" sz="1001" b="1">
              <a:latin typeface="+mn-ea"/>
              <a:cs typeface="함초롬돋움" panose="020B0604000101010101" pitchFamily="50" charset="-127"/>
            </a:endParaRPr>
          </a:p>
        </p:txBody>
      </p:sp>
      <p:sp>
        <p:nvSpPr>
          <p:cNvPr id="171" name="오른쪽 화살표 77">
            <a:extLst>
              <a:ext uri="{FF2B5EF4-FFF2-40B4-BE49-F238E27FC236}">
                <a16:creationId xmlns:a16="http://schemas.microsoft.com/office/drawing/2014/main" id="{B344ABF2-E525-4AAD-9C22-4B334397B9F1}"/>
              </a:ext>
            </a:extLst>
          </p:cNvPr>
          <p:cNvSpPr/>
          <p:nvPr/>
        </p:nvSpPr>
        <p:spPr bwMode="auto">
          <a:xfrm>
            <a:off x="7248458" y="5730014"/>
            <a:ext cx="254757" cy="216224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524" tIns="45762" rIns="91524" bIns="45762" numCol="1" rtlCol="0" anchor="t" anchorCtr="0" compatLnSpc="1">
            <a:prstTxWarp prst="textNoShape">
              <a:avLst/>
            </a:prstTxWarp>
          </a:bodyPr>
          <a:lstStyle/>
          <a:p>
            <a:pPr defTabSz="915314">
              <a:spcBef>
                <a:spcPct val="30000"/>
              </a:spcBef>
            </a:pPr>
            <a:endParaRPr lang="ko-KR" altLang="en-US" sz="1001" b="1">
              <a:latin typeface="+mn-ea"/>
              <a:cs typeface="함초롬돋움" panose="020B0604000101010101" pitchFamily="50" charset="-127"/>
            </a:endParaRPr>
          </a:p>
        </p:txBody>
      </p:sp>
      <p:sp>
        <p:nvSpPr>
          <p:cNvPr id="172" name="타원 65">
            <a:extLst>
              <a:ext uri="{FF2B5EF4-FFF2-40B4-BE49-F238E27FC236}">
                <a16:creationId xmlns:a16="http://schemas.microsoft.com/office/drawing/2014/main" id="{89E8C23E-DCB3-41A4-9893-1758D267892C}"/>
              </a:ext>
            </a:extLst>
          </p:cNvPr>
          <p:cNvSpPr/>
          <p:nvPr/>
        </p:nvSpPr>
        <p:spPr bwMode="auto">
          <a:xfrm>
            <a:off x="7294945" y="4627239"/>
            <a:ext cx="76940" cy="7694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524" tIns="45762" rIns="91524" bIns="45762" numCol="1" rtlCol="0" anchor="t" anchorCtr="0" compatLnSpc="1">
            <a:prstTxWarp prst="textNoShape">
              <a:avLst/>
            </a:prstTxWarp>
          </a:bodyPr>
          <a:lstStyle/>
          <a:p>
            <a:pPr defTabSz="915314">
              <a:spcBef>
                <a:spcPct val="30000"/>
              </a:spcBef>
            </a:pPr>
            <a:endParaRPr lang="ko-KR" altLang="en-US" sz="1001" b="1">
              <a:latin typeface="+mn-ea"/>
              <a:cs typeface="함초롬돋움" panose="020B0604000101010101" pitchFamily="50" charset="-127"/>
            </a:endParaRPr>
          </a:p>
        </p:txBody>
      </p:sp>
      <p:sp>
        <p:nvSpPr>
          <p:cNvPr id="173" name="타원 66">
            <a:extLst>
              <a:ext uri="{FF2B5EF4-FFF2-40B4-BE49-F238E27FC236}">
                <a16:creationId xmlns:a16="http://schemas.microsoft.com/office/drawing/2014/main" id="{753759E3-C178-43D0-8707-41F21DF0FE27}"/>
              </a:ext>
            </a:extLst>
          </p:cNvPr>
          <p:cNvSpPr/>
          <p:nvPr/>
        </p:nvSpPr>
        <p:spPr bwMode="auto">
          <a:xfrm>
            <a:off x="7294945" y="4794982"/>
            <a:ext cx="76940" cy="7694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524" tIns="45762" rIns="91524" bIns="45762" numCol="1" rtlCol="0" anchor="t" anchorCtr="0" compatLnSpc="1">
            <a:prstTxWarp prst="textNoShape">
              <a:avLst/>
            </a:prstTxWarp>
          </a:bodyPr>
          <a:lstStyle/>
          <a:p>
            <a:pPr defTabSz="915314">
              <a:spcBef>
                <a:spcPct val="30000"/>
              </a:spcBef>
            </a:pPr>
            <a:endParaRPr lang="ko-KR" altLang="en-US" sz="1001" b="1">
              <a:latin typeface="+mn-ea"/>
              <a:cs typeface="함초롬돋움" panose="020B0604000101010101" pitchFamily="50" charset="-127"/>
            </a:endParaRPr>
          </a:p>
        </p:txBody>
      </p:sp>
      <p:sp>
        <p:nvSpPr>
          <p:cNvPr id="174" name="타원 67">
            <a:extLst>
              <a:ext uri="{FF2B5EF4-FFF2-40B4-BE49-F238E27FC236}">
                <a16:creationId xmlns:a16="http://schemas.microsoft.com/office/drawing/2014/main" id="{FD945874-5B8B-42A5-B3D6-0B7819609596}"/>
              </a:ext>
            </a:extLst>
          </p:cNvPr>
          <p:cNvSpPr/>
          <p:nvPr/>
        </p:nvSpPr>
        <p:spPr bwMode="auto">
          <a:xfrm>
            <a:off x="7296578" y="4951679"/>
            <a:ext cx="76940" cy="7694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524" tIns="45762" rIns="91524" bIns="45762" numCol="1" rtlCol="0" anchor="t" anchorCtr="0" compatLnSpc="1">
            <a:prstTxWarp prst="textNoShape">
              <a:avLst/>
            </a:prstTxWarp>
          </a:bodyPr>
          <a:lstStyle/>
          <a:p>
            <a:pPr defTabSz="915314">
              <a:spcBef>
                <a:spcPct val="30000"/>
              </a:spcBef>
            </a:pPr>
            <a:endParaRPr lang="ko-KR" altLang="en-US" sz="1001" b="1">
              <a:latin typeface="+mn-ea"/>
              <a:cs typeface="함초롬돋움" panose="020B0604000101010101" pitchFamily="50" charset="-127"/>
            </a:endParaRPr>
          </a:p>
        </p:txBody>
      </p:sp>
      <p:sp>
        <p:nvSpPr>
          <p:cNvPr id="175" name="줄무늬가 있는 오른쪽 화살표 81">
            <a:extLst>
              <a:ext uri="{FF2B5EF4-FFF2-40B4-BE49-F238E27FC236}">
                <a16:creationId xmlns:a16="http://schemas.microsoft.com/office/drawing/2014/main" id="{D546BFA0-1349-44E2-8F48-CF62B0D77C09}"/>
              </a:ext>
            </a:extLst>
          </p:cNvPr>
          <p:cNvSpPr/>
          <p:nvPr/>
        </p:nvSpPr>
        <p:spPr bwMode="auto">
          <a:xfrm>
            <a:off x="6295013" y="4655816"/>
            <a:ext cx="624899" cy="324440"/>
          </a:xfrm>
          <a:prstGeom prst="stripedRightArrow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524" tIns="45762" rIns="91524" bIns="45762" numCol="1" rtlCol="0" anchor="t" anchorCtr="0" compatLnSpc="1">
            <a:prstTxWarp prst="textNoShape">
              <a:avLst/>
            </a:prstTxWarp>
          </a:bodyPr>
          <a:lstStyle/>
          <a:p>
            <a:pPr defTabSz="915314">
              <a:spcBef>
                <a:spcPct val="30000"/>
              </a:spcBef>
            </a:pPr>
            <a:endParaRPr lang="ko-KR" altLang="en-US" sz="1001" b="1">
              <a:latin typeface="+mn-ea"/>
              <a:cs typeface="함초롬돋움" panose="020B0604000101010101" pitchFamily="50" charset="-127"/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B81026E8-2CAF-433E-95C7-EA90C04E4571}"/>
              </a:ext>
            </a:extLst>
          </p:cNvPr>
          <p:cNvSpPr txBox="1"/>
          <p:nvPr/>
        </p:nvSpPr>
        <p:spPr>
          <a:xfrm>
            <a:off x="7554253" y="3603843"/>
            <a:ext cx="784553" cy="2617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101" b="1" dirty="0">
                <a:latin typeface="+mn-ea"/>
              </a:rPr>
              <a:t>Damage!</a:t>
            </a:r>
            <a:endParaRPr lang="ko-KR" altLang="en-US" sz="1101" b="1" dirty="0">
              <a:latin typeface="+mn-ea"/>
            </a:endParaRP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F5376AD0-D434-4E75-8777-9B00A7107506}"/>
              </a:ext>
            </a:extLst>
          </p:cNvPr>
          <p:cNvSpPr txBox="1"/>
          <p:nvPr/>
        </p:nvSpPr>
        <p:spPr>
          <a:xfrm>
            <a:off x="7554253" y="3924240"/>
            <a:ext cx="784553" cy="2617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101" b="1" dirty="0">
                <a:latin typeface="+mn-ea"/>
              </a:rPr>
              <a:t>Damage!</a:t>
            </a:r>
            <a:endParaRPr lang="ko-KR" altLang="en-US" sz="1101" b="1" dirty="0">
              <a:latin typeface="+mn-ea"/>
            </a:endParaRP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B74162F7-B287-403B-BA66-281B8C7429F2}"/>
              </a:ext>
            </a:extLst>
          </p:cNvPr>
          <p:cNvSpPr txBox="1"/>
          <p:nvPr/>
        </p:nvSpPr>
        <p:spPr>
          <a:xfrm>
            <a:off x="7718636" y="4244636"/>
            <a:ext cx="455785" cy="2617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101" b="1" dirty="0">
                <a:solidFill>
                  <a:srgbClr val="FF0000"/>
                </a:solidFill>
                <a:latin typeface="+mn-ea"/>
              </a:rPr>
              <a:t>OK?</a:t>
            </a:r>
            <a:endParaRPr lang="ko-KR" altLang="en-US" sz="1101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E5F16C04-23F5-44E9-9CB3-623A09C8B301}"/>
              </a:ext>
            </a:extLst>
          </p:cNvPr>
          <p:cNvSpPr txBox="1"/>
          <p:nvPr/>
        </p:nvSpPr>
        <p:spPr>
          <a:xfrm>
            <a:off x="7733070" y="5035489"/>
            <a:ext cx="426917" cy="2617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101" b="1" dirty="0">
                <a:latin typeface="+mn-ea"/>
              </a:rPr>
              <a:t>OK!</a:t>
            </a:r>
            <a:endParaRPr lang="ko-KR" altLang="en-US" sz="1101" b="1" dirty="0">
              <a:latin typeface="+mn-ea"/>
            </a:endParaRP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60746318-52EE-4E37-96A6-678351292382}"/>
              </a:ext>
            </a:extLst>
          </p:cNvPr>
          <p:cNvSpPr txBox="1"/>
          <p:nvPr/>
        </p:nvSpPr>
        <p:spPr>
          <a:xfrm>
            <a:off x="7547837" y="5355886"/>
            <a:ext cx="797382" cy="2617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101" b="1" dirty="0">
                <a:solidFill>
                  <a:srgbClr val="FF0000"/>
                </a:solidFill>
                <a:latin typeface="+mn-ea"/>
              </a:rPr>
              <a:t>Damage?</a:t>
            </a:r>
            <a:endParaRPr lang="ko-KR" altLang="en-US" sz="1101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99C5F9B5-6A8E-494B-AA11-40191C84405E}"/>
              </a:ext>
            </a:extLst>
          </p:cNvPr>
          <p:cNvSpPr txBox="1"/>
          <p:nvPr/>
        </p:nvSpPr>
        <p:spPr>
          <a:xfrm>
            <a:off x="7733070" y="5676283"/>
            <a:ext cx="426917" cy="2617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101" b="1" dirty="0">
                <a:latin typeface="+mn-ea"/>
              </a:rPr>
              <a:t>OK!</a:t>
            </a:r>
            <a:endParaRPr lang="ko-KR" altLang="en-US" sz="1101" b="1" dirty="0">
              <a:latin typeface="+mn-ea"/>
            </a:endParaRP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991C3E8D-74FA-4D84-9B7F-61929CEE33CF}"/>
              </a:ext>
            </a:extLst>
          </p:cNvPr>
          <p:cNvSpPr txBox="1"/>
          <p:nvPr/>
        </p:nvSpPr>
        <p:spPr>
          <a:xfrm>
            <a:off x="2881467" y="2165755"/>
            <a:ext cx="1402948" cy="431144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US" altLang="ko-KR" sz="1101" b="1" dirty="0">
                <a:latin typeface="+mn-ea"/>
              </a:rPr>
              <a:t>Diagnosis Module</a:t>
            </a:r>
          </a:p>
          <a:p>
            <a:r>
              <a:rPr lang="en-US" altLang="ko-KR" sz="1101" b="1" dirty="0">
                <a:latin typeface="+mn-ea"/>
              </a:rPr>
              <a:t>(Auto Action)</a:t>
            </a:r>
            <a:endParaRPr lang="ko-KR" altLang="en-US" sz="1101" b="1" dirty="0">
              <a:latin typeface="+mn-ea"/>
            </a:endParaRP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13F15686-81ED-4D90-8F54-B701B161207F}"/>
              </a:ext>
            </a:extLst>
          </p:cNvPr>
          <p:cNvSpPr txBox="1"/>
          <p:nvPr/>
        </p:nvSpPr>
        <p:spPr>
          <a:xfrm>
            <a:off x="4785118" y="3017205"/>
            <a:ext cx="1402948" cy="431144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US" altLang="ko-KR" sz="1101" b="1" dirty="0">
                <a:latin typeface="+mn-ea"/>
              </a:rPr>
              <a:t>Diagnosis Module</a:t>
            </a:r>
          </a:p>
          <a:p>
            <a:r>
              <a:rPr lang="en-US" altLang="ko-KR" sz="1101" b="1" dirty="0">
                <a:latin typeface="+mn-ea"/>
              </a:rPr>
              <a:t>(Manual Action)</a:t>
            </a:r>
            <a:endParaRPr lang="ko-KR" altLang="en-US" sz="1101" b="1" dirty="0">
              <a:latin typeface="+mn-ea"/>
            </a:endParaRP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BC4BF8F9-2CDD-44E5-B76D-9AE810333A14}"/>
              </a:ext>
            </a:extLst>
          </p:cNvPr>
          <p:cNvSpPr txBox="1"/>
          <p:nvPr/>
        </p:nvSpPr>
        <p:spPr>
          <a:xfrm>
            <a:off x="795055" y="4070670"/>
            <a:ext cx="842287" cy="2617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altLang="ko-KR" sz="1101" b="1">
                <a:latin typeface="+mn-ea"/>
              </a:rPr>
              <a:t>Scheduler</a:t>
            </a:r>
            <a:endParaRPr lang="ko-KR" altLang="en-US" sz="1101" b="1" dirty="0">
              <a:latin typeface="+mn-ea"/>
            </a:endParaRP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5EC2C1B9-1632-45A2-A9EA-37AC68206804}"/>
              </a:ext>
            </a:extLst>
          </p:cNvPr>
          <p:cNvSpPr txBox="1"/>
          <p:nvPr/>
        </p:nvSpPr>
        <p:spPr>
          <a:xfrm>
            <a:off x="1257251" y="2568624"/>
            <a:ext cx="1539817" cy="2617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1" b="1" dirty="0">
                <a:latin typeface="+mn-ea"/>
              </a:rPr>
              <a:t>Physical Module</a:t>
            </a:r>
            <a:endParaRPr lang="ko-KR" altLang="en-US" sz="1101" b="1" dirty="0">
              <a:latin typeface="+mn-ea"/>
            </a:endParaRPr>
          </a:p>
        </p:txBody>
      </p:sp>
      <p:cxnSp>
        <p:nvCxnSpPr>
          <p:cNvPr id="186" name="직선 화살표 연결선 79">
            <a:extLst>
              <a:ext uri="{FF2B5EF4-FFF2-40B4-BE49-F238E27FC236}">
                <a16:creationId xmlns:a16="http://schemas.microsoft.com/office/drawing/2014/main" id="{001957D7-A18E-4921-B51F-B0FFE4A3C505}"/>
              </a:ext>
            </a:extLst>
          </p:cNvPr>
          <p:cNvCxnSpPr/>
          <p:nvPr/>
        </p:nvCxnSpPr>
        <p:spPr bwMode="auto">
          <a:xfrm flipV="1">
            <a:off x="1868723" y="2899181"/>
            <a:ext cx="0" cy="47989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7" name="직선 화살표 연결선 80">
            <a:extLst>
              <a:ext uri="{FF2B5EF4-FFF2-40B4-BE49-F238E27FC236}">
                <a16:creationId xmlns:a16="http://schemas.microsoft.com/office/drawing/2014/main" id="{B4DF589E-7DF6-4494-9C8E-ED2E7AB972E1}"/>
              </a:ext>
            </a:extLst>
          </p:cNvPr>
          <p:cNvCxnSpPr/>
          <p:nvPr/>
        </p:nvCxnSpPr>
        <p:spPr bwMode="auto">
          <a:xfrm>
            <a:off x="1941603" y="2899181"/>
            <a:ext cx="0" cy="47989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8" name="직선 화살표 연결선 81">
            <a:extLst>
              <a:ext uri="{FF2B5EF4-FFF2-40B4-BE49-F238E27FC236}">
                <a16:creationId xmlns:a16="http://schemas.microsoft.com/office/drawing/2014/main" id="{AFC183AF-E8FF-4AA4-8153-7E979059F24A}"/>
              </a:ext>
            </a:extLst>
          </p:cNvPr>
          <p:cNvCxnSpPr/>
          <p:nvPr/>
        </p:nvCxnSpPr>
        <p:spPr bwMode="auto">
          <a:xfrm flipV="1">
            <a:off x="3327787" y="2659234"/>
            <a:ext cx="0" cy="47989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9" name="직선 화살표 연결선 82">
            <a:extLst>
              <a:ext uri="{FF2B5EF4-FFF2-40B4-BE49-F238E27FC236}">
                <a16:creationId xmlns:a16="http://schemas.microsoft.com/office/drawing/2014/main" id="{F7C4C2CC-4460-4210-9592-59BDB4FCC6FA}"/>
              </a:ext>
            </a:extLst>
          </p:cNvPr>
          <p:cNvCxnSpPr/>
          <p:nvPr/>
        </p:nvCxnSpPr>
        <p:spPr bwMode="auto">
          <a:xfrm flipH="1">
            <a:off x="3400669" y="2638051"/>
            <a:ext cx="1204455" cy="50107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0" name="직선 화살표 연결선 83">
            <a:extLst>
              <a:ext uri="{FF2B5EF4-FFF2-40B4-BE49-F238E27FC236}">
                <a16:creationId xmlns:a16="http://schemas.microsoft.com/office/drawing/2014/main" id="{CD2D8E9A-436B-4F21-BC63-B7AA97B9D5B4}"/>
              </a:ext>
            </a:extLst>
          </p:cNvPr>
          <p:cNvCxnSpPr/>
          <p:nvPr/>
        </p:nvCxnSpPr>
        <p:spPr bwMode="auto">
          <a:xfrm flipV="1">
            <a:off x="5068173" y="3531463"/>
            <a:ext cx="0" cy="47989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1" name="TextBox 190">
            <a:extLst>
              <a:ext uri="{FF2B5EF4-FFF2-40B4-BE49-F238E27FC236}">
                <a16:creationId xmlns:a16="http://schemas.microsoft.com/office/drawing/2014/main" id="{AF41B84F-D972-4AF8-A1A5-D227CE81237D}"/>
              </a:ext>
            </a:extLst>
          </p:cNvPr>
          <p:cNvSpPr txBox="1"/>
          <p:nvPr/>
        </p:nvSpPr>
        <p:spPr>
          <a:xfrm>
            <a:off x="3880727" y="1759906"/>
            <a:ext cx="1456393" cy="263626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altLang="ko-KR" sz="1101" b="1" dirty="0">
                <a:latin typeface="+mn-ea"/>
              </a:rPr>
              <a:t>Reliability Module</a:t>
            </a:r>
            <a:endParaRPr lang="ko-KR" altLang="en-US" sz="1101" b="1" dirty="0">
              <a:latin typeface="+mn-ea"/>
            </a:endParaRPr>
          </a:p>
        </p:txBody>
      </p:sp>
      <p:cxnSp>
        <p:nvCxnSpPr>
          <p:cNvPr id="192" name="직선 화살표 연결선 96">
            <a:extLst>
              <a:ext uri="{FF2B5EF4-FFF2-40B4-BE49-F238E27FC236}">
                <a16:creationId xmlns:a16="http://schemas.microsoft.com/office/drawing/2014/main" id="{D8140CEF-CB1F-4DAA-82D7-FE7606E13EBB}"/>
              </a:ext>
            </a:extLst>
          </p:cNvPr>
          <p:cNvCxnSpPr>
            <a:cxnSpLocks/>
            <a:endCxn id="191" idx="1"/>
          </p:cNvCxnSpPr>
          <p:nvPr/>
        </p:nvCxnSpPr>
        <p:spPr>
          <a:xfrm>
            <a:off x="3582941" y="1885111"/>
            <a:ext cx="297786" cy="660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직선 화살표 연결선 98">
            <a:extLst>
              <a:ext uri="{FF2B5EF4-FFF2-40B4-BE49-F238E27FC236}">
                <a16:creationId xmlns:a16="http://schemas.microsoft.com/office/drawing/2014/main" id="{669FC324-B629-476C-AE43-ACA2B041EA8D}"/>
              </a:ext>
            </a:extLst>
          </p:cNvPr>
          <p:cNvCxnSpPr>
            <a:cxnSpLocks/>
            <a:stCxn id="191" idx="2"/>
          </p:cNvCxnSpPr>
          <p:nvPr/>
        </p:nvCxnSpPr>
        <p:spPr>
          <a:xfrm>
            <a:off x="4608924" y="2023532"/>
            <a:ext cx="8544" cy="60841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직선 화살표 연결선 103">
            <a:extLst>
              <a:ext uri="{FF2B5EF4-FFF2-40B4-BE49-F238E27FC236}">
                <a16:creationId xmlns:a16="http://schemas.microsoft.com/office/drawing/2014/main" id="{9FCE7049-9110-4363-B408-E6EDB6CA0D0A}"/>
              </a:ext>
            </a:extLst>
          </p:cNvPr>
          <p:cNvCxnSpPr>
            <a:cxnSpLocks/>
            <a:stCxn id="182" idx="0"/>
          </p:cNvCxnSpPr>
          <p:nvPr/>
        </p:nvCxnSpPr>
        <p:spPr>
          <a:xfrm flipV="1">
            <a:off x="3582941" y="1885111"/>
            <a:ext cx="0" cy="2806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TextBox 194">
            <a:extLst>
              <a:ext uri="{FF2B5EF4-FFF2-40B4-BE49-F238E27FC236}">
                <a16:creationId xmlns:a16="http://schemas.microsoft.com/office/drawing/2014/main" id="{A75DEBE6-2AB5-4BE7-95E2-57541797F8AD}"/>
              </a:ext>
            </a:extLst>
          </p:cNvPr>
          <p:cNvSpPr txBox="1"/>
          <p:nvPr/>
        </p:nvSpPr>
        <p:spPr>
          <a:xfrm>
            <a:off x="5764276" y="2568624"/>
            <a:ext cx="1457968" cy="26955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altLang="ko-KR" sz="1101" b="1" dirty="0">
                <a:latin typeface="+mn-ea"/>
              </a:rPr>
              <a:t>Reliability Module</a:t>
            </a:r>
            <a:endParaRPr lang="ko-KR" altLang="en-US" sz="1101" b="1" dirty="0">
              <a:latin typeface="+mn-ea"/>
            </a:endParaRPr>
          </a:p>
        </p:txBody>
      </p:sp>
      <p:cxnSp>
        <p:nvCxnSpPr>
          <p:cNvPr id="196" name="직선 화살표 연결선 110">
            <a:extLst>
              <a:ext uri="{FF2B5EF4-FFF2-40B4-BE49-F238E27FC236}">
                <a16:creationId xmlns:a16="http://schemas.microsoft.com/office/drawing/2014/main" id="{A7E4B8E2-8E2D-4F3B-A1E5-30605FE8FFC8}"/>
              </a:ext>
            </a:extLst>
          </p:cNvPr>
          <p:cNvCxnSpPr>
            <a:cxnSpLocks/>
            <a:endCxn id="195" idx="1"/>
          </p:cNvCxnSpPr>
          <p:nvPr/>
        </p:nvCxnSpPr>
        <p:spPr>
          <a:xfrm>
            <a:off x="5466489" y="2701642"/>
            <a:ext cx="297787" cy="1758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직선 화살표 연결선 111">
            <a:extLst>
              <a:ext uri="{FF2B5EF4-FFF2-40B4-BE49-F238E27FC236}">
                <a16:creationId xmlns:a16="http://schemas.microsoft.com/office/drawing/2014/main" id="{70D8326A-BDFB-4368-8607-19D8F43577DF}"/>
              </a:ext>
            </a:extLst>
          </p:cNvPr>
          <p:cNvCxnSpPr>
            <a:cxnSpLocks/>
            <a:stCxn id="195" idx="2"/>
          </p:cNvCxnSpPr>
          <p:nvPr/>
        </p:nvCxnSpPr>
        <p:spPr>
          <a:xfrm>
            <a:off x="6493260" y="2838176"/>
            <a:ext cx="7756" cy="61030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직선 화살표 연결선 112">
            <a:extLst>
              <a:ext uri="{FF2B5EF4-FFF2-40B4-BE49-F238E27FC236}">
                <a16:creationId xmlns:a16="http://schemas.microsoft.com/office/drawing/2014/main" id="{B6BB13F6-0102-4B2D-B18D-D9FDFB80183B}"/>
              </a:ext>
            </a:extLst>
          </p:cNvPr>
          <p:cNvCxnSpPr>
            <a:cxnSpLocks/>
          </p:cNvCxnSpPr>
          <p:nvPr/>
        </p:nvCxnSpPr>
        <p:spPr>
          <a:xfrm flipV="1">
            <a:off x="5466489" y="2701642"/>
            <a:ext cx="0" cy="280644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직선 화살표 연결선 113">
            <a:extLst>
              <a:ext uri="{FF2B5EF4-FFF2-40B4-BE49-F238E27FC236}">
                <a16:creationId xmlns:a16="http://schemas.microsoft.com/office/drawing/2014/main" id="{66EB80BF-A802-4F7E-9A54-CD4B09DD34D6}"/>
              </a:ext>
            </a:extLst>
          </p:cNvPr>
          <p:cNvCxnSpPr/>
          <p:nvPr/>
        </p:nvCxnSpPr>
        <p:spPr bwMode="auto">
          <a:xfrm flipH="1">
            <a:off x="5286919" y="3430332"/>
            <a:ext cx="1204455" cy="50107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0" name="슬라이드 번호 개체 틀 3">
            <a:extLst>
              <a:ext uri="{FF2B5EF4-FFF2-40B4-BE49-F238E27FC236}">
                <a16:creationId xmlns:a16="http://schemas.microsoft.com/office/drawing/2014/main" id="{24BCC88E-0525-4F3A-BC0B-465C5B550F8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6538" y="6454775"/>
            <a:ext cx="398462" cy="365125"/>
          </a:xfrm>
        </p:spPr>
        <p:txBody>
          <a:bodyPr/>
          <a:lstStyle/>
          <a:p>
            <a:pPr>
              <a:defRPr/>
            </a:pPr>
            <a:fld id="{EA468CC6-4906-448F-A513-9493227104F7}" type="slidenum">
              <a:rPr lang="ko-KR" altLang="en-US" smtClean="0"/>
              <a:pPr>
                <a:defRPr/>
              </a:pPr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551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5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00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500"/>
                            </p:stCondLst>
                            <p:childTnLst>
                              <p:par>
                                <p:cTn id="6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500"/>
                            </p:stCondLst>
                            <p:childTnLst>
                              <p:par>
                                <p:cTn id="6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0"/>
                            </p:stCondLst>
                            <p:childTnLst>
                              <p:par>
                                <p:cTn id="7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500"/>
                            </p:stCondLst>
                            <p:childTnLst>
                              <p:par>
                                <p:cTn id="7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1000"/>
                            </p:stCondLst>
                            <p:childTnLst>
                              <p:par>
                                <p:cTn id="7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5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2000"/>
                            </p:stCondLst>
                            <p:childTnLst>
                              <p:par>
                                <p:cTn id="8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2500"/>
                            </p:stCondLst>
                            <p:childTnLst>
                              <p:par>
                                <p:cTn id="8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30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3500"/>
                            </p:stCondLst>
                            <p:childTnLst>
                              <p:par>
                                <p:cTn id="9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4000"/>
                            </p:stCondLst>
                            <p:childTnLst>
                              <p:par>
                                <p:cTn id="9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4500"/>
                            </p:stCondLst>
                            <p:childTnLst>
                              <p:par>
                                <p:cTn id="9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5000"/>
                            </p:stCondLst>
                            <p:childTnLst>
                              <p:par>
                                <p:cTn id="10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5500"/>
                            </p:stCondLst>
                            <p:childTnLst>
                              <p:par>
                                <p:cTn id="10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0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6500"/>
                            </p:stCondLst>
                            <p:childTnLst>
                              <p:par>
                                <p:cTn id="11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7000"/>
                            </p:stCondLst>
                            <p:childTnLst>
                              <p:par>
                                <p:cTn id="11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7500"/>
                            </p:stCondLst>
                            <p:childTnLst>
                              <p:par>
                                <p:cTn id="11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85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90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95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00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05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10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15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25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30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35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40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45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50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55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/>
      <p:bldP spid="177" grpId="0"/>
      <p:bldP spid="178" grpId="0"/>
      <p:bldP spid="179" grpId="0"/>
      <p:bldP spid="180" grpId="0"/>
      <p:bldP spid="181" grpId="0"/>
      <p:bldP spid="182" grpId="0" animBg="1"/>
      <p:bldP spid="183" grpId="0" animBg="1"/>
      <p:bldP spid="184" grpId="0" animBg="1"/>
      <p:bldP spid="185" grpId="0" animBg="1"/>
      <p:bldP spid="191" grpId="0" animBg="1"/>
      <p:bldP spid="19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CB6BD5B-1C0A-4A60-860B-CC7AEA1F2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2800" dirty="0"/>
              <a:t>Mode(2/2, Mode 2: Single-branch)</a:t>
            </a:r>
            <a:endParaRPr lang="ko-KR" altLang="en-US" sz="2800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23EFFB30-762D-4EEC-94F9-0C101103D509}"/>
              </a:ext>
            </a:extLst>
          </p:cNvPr>
          <p:cNvSpPr txBox="1"/>
          <p:nvPr/>
        </p:nvSpPr>
        <p:spPr>
          <a:xfrm>
            <a:off x="7870441" y="1099562"/>
            <a:ext cx="408683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200" dirty="0">
                <a:latin typeface="+mn-ea"/>
                <a:ea typeface="+mn-ea"/>
              </a:rPr>
              <a:t>Vast amount of s</a:t>
            </a:r>
            <a:r>
              <a:rPr lang="ko-KR" altLang="en-US" sz="1200" dirty="0" err="1">
                <a:latin typeface="+mn-ea"/>
                <a:ea typeface="+mn-ea"/>
              </a:rPr>
              <a:t>imulation</a:t>
            </a:r>
            <a:r>
              <a:rPr lang="en-US" altLang="ko-KR" sz="1200" dirty="0">
                <a:latin typeface="+mn-ea"/>
                <a:ea typeface="+mn-ea"/>
              </a:rPr>
              <a:t>s for unknown scenarios</a:t>
            </a:r>
            <a:endParaRPr lang="ko-KR" altLang="en-US" sz="1200" dirty="0">
              <a:latin typeface="+mn-ea"/>
              <a:ea typeface="+mn-ea"/>
            </a:endParaRPr>
          </a:p>
          <a:p>
            <a:r>
              <a:rPr lang="en-US" altLang="ko-KR" sz="1200" dirty="0">
                <a:latin typeface="+mn-ea"/>
                <a:ea typeface="+mn-ea"/>
              </a:rPr>
              <a:t>(Equipment failure check at </a:t>
            </a:r>
            <a:r>
              <a:rPr lang="en-US" altLang="ko-KR" sz="1200" dirty="0" err="1">
                <a:latin typeface="+mn-ea"/>
                <a:ea typeface="+mn-ea"/>
              </a:rPr>
              <a:t>everytime</a:t>
            </a:r>
            <a:r>
              <a:rPr lang="en-US" altLang="ko-KR" sz="1200" dirty="0">
                <a:latin typeface="+mn-ea"/>
                <a:ea typeface="+mn-ea"/>
              </a:rPr>
              <a:t>)</a:t>
            </a:r>
          </a:p>
          <a:p>
            <a:r>
              <a:rPr lang="ko-KR" altLang="en-US" sz="1200" dirty="0" err="1">
                <a:latin typeface="+mn-ea"/>
                <a:ea typeface="+mn-ea"/>
              </a:rPr>
              <a:t>Difficulty</a:t>
            </a:r>
            <a:r>
              <a:rPr lang="ko-KR" altLang="en-US" sz="1200" dirty="0">
                <a:latin typeface="+mn-ea"/>
                <a:ea typeface="+mn-ea"/>
              </a:rPr>
              <a:t> </a:t>
            </a:r>
            <a:r>
              <a:rPr lang="ko-KR" altLang="en-US" sz="1200" dirty="0" err="1">
                <a:latin typeface="+mn-ea"/>
                <a:ea typeface="+mn-ea"/>
              </a:rPr>
              <a:t>in</a:t>
            </a:r>
            <a:r>
              <a:rPr lang="ko-KR" altLang="en-US" sz="1200" dirty="0">
                <a:latin typeface="+mn-ea"/>
                <a:ea typeface="+mn-ea"/>
              </a:rPr>
              <a:t> </a:t>
            </a:r>
            <a:r>
              <a:rPr lang="ko-KR" altLang="en-US" sz="1200" dirty="0" err="1">
                <a:latin typeface="+mn-ea"/>
                <a:ea typeface="+mn-ea"/>
              </a:rPr>
              <a:t>visualization</a:t>
            </a:r>
            <a:endParaRPr lang="en-US" altLang="ko-KR" sz="1200" dirty="0">
              <a:latin typeface="+mn-ea"/>
              <a:ea typeface="+mn-ea"/>
            </a:endParaRPr>
          </a:p>
          <a:p>
            <a:endParaRPr lang="ko-KR" altLang="en-US" sz="1200" dirty="0">
              <a:latin typeface="+mn-ea"/>
              <a:ea typeface="+mn-ea"/>
            </a:endParaRPr>
          </a:p>
          <a:p>
            <a:r>
              <a:rPr lang="ko-KR" altLang="en-US" sz="1200" dirty="0" err="1">
                <a:latin typeface="+mn-ea"/>
                <a:ea typeface="+mn-ea"/>
              </a:rPr>
              <a:t>Simple</a:t>
            </a:r>
            <a:r>
              <a:rPr lang="ko-KR" altLang="en-US" sz="1200" dirty="0">
                <a:latin typeface="+mn-ea"/>
                <a:ea typeface="+mn-ea"/>
              </a:rPr>
              <a:t> </a:t>
            </a:r>
            <a:r>
              <a:rPr lang="ko-KR" altLang="en-US" sz="1200" dirty="0" err="1">
                <a:latin typeface="+mn-ea"/>
                <a:ea typeface="+mn-ea"/>
              </a:rPr>
              <a:t>quantification</a:t>
            </a:r>
            <a:endParaRPr lang="ko-KR" altLang="en-US" sz="1200" dirty="0">
              <a:latin typeface="+mn-ea"/>
              <a:ea typeface="+mn-ea"/>
            </a:endParaRPr>
          </a:p>
          <a:p>
            <a:r>
              <a:rPr lang="en-US" altLang="ko-KR" sz="1200" dirty="0">
                <a:latin typeface="+mn-ea"/>
                <a:ea typeface="+mn-ea"/>
              </a:rPr>
              <a:t>Full stochastic</a:t>
            </a:r>
          </a:p>
          <a:p>
            <a:endParaRPr lang="ko-KR" altLang="en-US" sz="1200" dirty="0">
              <a:latin typeface="+mn-ea"/>
              <a:ea typeface="+mn-ea"/>
            </a:endParaRPr>
          </a:p>
          <a:p>
            <a:r>
              <a:rPr lang="en-US" altLang="ko-KR" sz="1200" dirty="0">
                <a:latin typeface="+mn-ea"/>
                <a:ea typeface="+mn-ea"/>
              </a:rPr>
              <a:t>Capture for extrapolating censored risk</a:t>
            </a:r>
            <a:endParaRPr lang="ko-KR" altLang="en-US" sz="1200" dirty="0">
              <a:latin typeface="+mn-ea"/>
              <a:ea typeface="+mn-ea"/>
            </a:endParaRPr>
          </a:p>
        </p:txBody>
      </p:sp>
      <p:grpSp>
        <p:nvGrpSpPr>
          <p:cNvPr id="89" name="그룹 107">
            <a:extLst>
              <a:ext uri="{FF2B5EF4-FFF2-40B4-BE49-F238E27FC236}">
                <a16:creationId xmlns:a16="http://schemas.microsoft.com/office/drawing/2014/main" id="{BE0D87E5-130D-4FA9-A097-6480D4E71FED}"/>
              </a:ext>
            </a:extLst>
          </p:cNvPr>
          <p:cNvGrpSpPr/>
          <p:nvPr/>
        </p:nvGrpSpPr>
        <p:grpSpPr>
          <a:xfrm>
            <a:off x="1545010" y="3396231"/>
            <a:ext cx="327638" cy="493479"/>
            <a:chOff x="1542649" y="1706610"/>
            <a:chExt cx="327334" cy="493023"/>
          </a:xfrm>
        </p:grpSpPr>
        <p:sp>
          <p:nvSpPr>
            <p:cNvPr id="90" name="오른쪽 화살표 15">
              <a:extLst>
                <a:ext uri="{FF2B5EF4-FFF2-40B4-BE49-F238E27FC236}">
                  <a16:creationId xmlns:a16="http://schemas.microsoft.com/office/drawing/2014/main" id="{E92907AB-2D5D-4514-A6A0-D184A62F7801}"/>
                </a:ext>
              </a:extLst>
            </p:cNvPr>
            <p:cNvSpPr/>
            <p:nvPr/>
          </p:nvSpPr>
          <p:spPr bwMode="auto">
            <a:xfrm>
              <a:off x="1615462" y="1983609"/>
              <a:ext cx="254521" cy="216024"/>
            </a:xfrm>
            <a:prstGeom prst="rightArrow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524" tIns="45762" rIns="91524" bIns="45762" numCol="1" rtlCol="0" anchor="t" anchorCtr="0" compatLnSpc="1">
              <a:prstTxWarp prst="textNoShape">
                <a:avLst/>
              </a:prstTxWarp>
            </a:bodyPr>
            <a:lstStyle/>
            <a:p>
              <a:pPr defTabSz="915314">
                <a:spcBef>
                  <a:spcPct val="30000"/>
                </a:spcBef>
              </a:pPr>
              <a:endParaRPr lang="ko-KR" altLang="en-US" sz="1001" b="1">
                <a:latin typeface="+mn-ea"/>
                <a:cs typeface="함초롬돋움" panose="020B0604000101010101" pitchFamily="50" charset="-127"/>
              </a:endParaRP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417D954B-D1B6-4346-86C3-FA1C0CDF26F8}"/>
                </a:ext>
              </a:extLst>
            </p:cNvPr>
            <p:cNvSpPr txBox="1"/>
            <p:nvPr/>
          </p:nvSpPr>
          <p:spPr>
            <a:xfrm>
              <a:off x="1542649" y="1706610"/>
              <a:ext cx="327182" cy="2614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1" b="1" dirty="0" err="1">
                  <a:latin typeface="+mn-ea"/>
                </a:rPr>
                <a:t>dt</a:t>
              </a:r>
              <a:endParaRPr lang="ko-KR" altLang="en-US" sz="1101" b="1" dirty="0">
                <a:latin typeface="+mn-ea"/>
              </a:endParaRPr>
            </a:p>
          </p:txBody>
        </p:sp>
      </p:grpSp>
      <p:sp>
        <p:nvSpPr>
          <p:cNvPr id="92" name="타원 110">
            <a:extLst>
              <a:ext uri="{FF2B5EF4-FFF2-40B4-BE49-F238E27FC236}">
                <a16:creationId xmlns:a16="http://schemas.microsoft.com/office/drawing/2014/main" id="{E1481726-988E-48A0-8771-7FFB789671B3}"/>
              </a:ext>
            </a:extLst>
          </p:cNvPr>
          <p:cNvSpPr/>
          <p:nvPr/>
        </p:nvSpPr>
        <p:spPr bwMode="auto">
          <a:xfrm>
            <a:off x="1076665" y="3645601"/>
            <a:ext cx="271992" cy="271992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24" tIns="45762" rIns="91524" bIns="45762" numCol="1" rtlCol="0" anchor="t" anchorCtr="0" compatLnSpc="1">
            <a:prstTxWarp prst="textNoShape">
              <a:avLst/>
            </a:prstTxWarp>
          </a:bodyPr>
          <a:lstStyle/>
          <a:p>
            <a:pPr defTabSz="915314">
              <a:spcBef>
                <a:spcPct val="30000"/>
              </a:spcBef>
            </a:pPr>
            <a:endParaRPr lang="ko-KR" altLang="en-US" sz="1001" b="1">
              <a:latin typeface="+mn-ea"/>
              <a:cs typeface="함초롬돋움" panose="020B0604000101010101" pitchFamily="50" charset="-127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28C65244-05C0-4AA5-B9CA-B235390AB135}"/>
              </a:ext>
            </a:extLst>
          </p:cNvPr>
          <p:cNvSpPr txBox="1"/>
          <p:nvPr/>
        </p:nvSpPr>
        <p:spPr>
          <a:xfrm>
            <a:off x="774752" y="3165183"/>
            <a:ext cx="903229" cy="4310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101" b="1" dirty="0">
                <a:latin typeface="+mn-ea"/>
              </a:rPr>
              <a:t>Simulation</a:t>
            </a:r>
          </a:p>
          <a:p>
            <a:pPr algn="ctr"/>
            <a:r>
              <a:rPr lang="en-US" altLang="ko-KR" sz="1101" b="1" dirty="0">
                <a:latin typeface="+mn-ea"/>
              </a:rPr>
              <a:t>Starts</a:t>
            </a:r>
            <a:endParaRPr lang="ko-KR" altLang="en-US" sz="1101" b="1" dirty="0">
              <a:latin typeface="+mn-ea"/>
            </a:endParaRPr>
          </a:p>
        </p:txBody>
      </p:sp>
      <p:grpSp>
        <p:nvGrpSpPr>
          <p:cNvPr id="94" name="그룹 112">
            <a:extLst>
              <a:ext uri="{FF2B5EF4-FFF2-40B4-BE49-F238E27FC236}">
                <a16:creationId xmlns:a16="http://schemas.microsoft.com/office/drawing/2014/main" id="{E37E8F2B-43A0-47F2-BAC9-98440F58ECE8}"/>
              </a:ext>
            </a:extLst>
          </p:cNvPr>
          <p:cNvGrpSpPr/>
          <p:nvPr/>
        </p:nvGrpSpPr>
        <p:grpSpPr>
          <a:xfrm>
            <a:off x="1865185" y="3396231"/>
            <a:ext cx="327638" cy="493479"/>
            <a:chOff x="1862528" y="1706610"/>
            <a:chExt cx="327334" cy="493023"/>
          </a:xfrm>
        </p:grpSpPr>
        <p:sp>
          <p:nvSpPr>
            <p:cNvPr id="95" name="오른쪽 화살표 20">
              <a:extLst>
                <a:ext uri="{FF2B5EF4-FFF2-40B4-BE49-F238E27FC236}">
                  <a16:creationId xmlns:a16="http://schemas.microsoft.com/office/drawing/2014/main" id="{461FB0E3-9263-4DC0-AE38-A5D69FE7466D}"/>
                </a:ext>
              </a:extLst>
            </p:cNvPr>
            <p:cNvSpPr/>
            <p:nvPr/>
          </p:nvSpPr>
          <p:spPr bwMode="auto">
            <a:xfrm>
              <a:off x="1935341" y="1983609"/>
              <a:ext cx="254521" cy="216024"/>
            </a:xfrm>
            <a:prstGeom prst="rightArrow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524" tIns="45762" rIns="91524" bIns="45762" numCol="1" rtlCol="0" anchor="t" anchorCtr="0" compatLnSpc="1">
              <a:prstTxWarp prst="textNoShape">
                <a:avLst/>
              </a:prstTxWarp>
            </a:bodyPr>
            <a:lstStyle/>
            <a:p>
              <a:pPr defTabSz="915314">
                <a:spcBef>
                  <a:spcPct val="30000"/>
                </a:spcBef>
              </a:pPr>
              <a:endParaRPr lang="ko-KR" altLang="en-US" sz="1001" b="1">
                <a:latin typeface="+mn-ea"/>
                <a:cs typeface="함초롬돋움" panose="020B0604000101010101" pitchFamily="50" charset="-127"/>
              </a:endParaRP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879609EB-35A2-4615-BBB6-D10A1B957AB1}"/>
                </a:ext>
              </a:extLst>
            </p:cNvPr>
            <p:cNvSpPr txBox="1"/>
            <p:nvPr/>
          </p:nvSpPr>
          <p:spPr>
            <a:xfrm>
              <a:off x="1862528" y="1706610"/>
              <a:ext cx="327182" cy="2614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1" b="1" dirty="0" err="1">
                  <a:latin typeface="+mn-ea"/>
                </a:rPr>
                <a:t>dt</a:t>
              </a:r>
              <a:endParaRPr lang="ko-KR" altLang="en-US" sz="1101" b="1" dirty="0">
                <a:latin typeface="+mn-ea"/>
              </a:endParaRPr>
            </a:p>
          </p:txBody>
        </p:sp>
      </p:grpSp>
      <p:grpSp>
        <p:nvGrpSpPr>
          <p:cNvPr id="97" name="그룹 115">
            <a:extLst>
              <a:ext uri="{FF2B5EF4-FFF2-40B4-BE49-F238E27FC236}">
                <a16:creationId xmlns:a16="http://schemas.microsoft.com/office/drawing/2014/main" id="{488E0B42-B00E-4CE9-B0B8-2E52FA54402E}"/>
              </a:ext>
            </a:extLst>
          </p:cNvPr>
          <p:cNvGrpSpPr/>
          <p:nvPr/>
        </p:nvGrpSpPr>
        <p:grpSpPr>
          <a:xfrm>
            <a:off x="2185287" y="3396231"/>
            <a:ext cx="327638" cy="493479"/>
            <a:chOff x="2182333" y="1706610"/>
            <a:chExt cx="327334" cy="493023"/>
          </a:xfrm>
        </p:grpSpPr>
        <p:sp>
          <p:nvSpPr>
            <p:cNvPr id="99" name="오른쪽 화살표 23">
              <a:extLst>
                <a:ext uri="{FF2B5EF4-FFF2-40B4-BE49-F238E27FC236}">
                  <a16:creationId xmlns:a16="http://schemas.microsoft.com/office/drawing/2014/main" id="{B2396FE0-21D7-4D14-97B8-EA490B67B93E}"/>
                </a:ext>
              </a:extLst>
            </p:cNvPr>
            <p:cNvSpPr/>
            <p:nvPr/>
          </p:nvSpPr>
          <p:spPr bwMode="auto">
            <a:xfrm>
              <a:off x="2255146" y="1983609"/>
              <a:ext cx="254521" cy="216024"/>
            </a:xfrm>
            <a:prstGeom prst="rightArrow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524" tIns="45762" rIns="91524" bIns="45762" numCol="1" rtlCol="0" anchor="t" anchorCtr="0" compatLnSpc="1">
              <a:prstTxWarp prst="textNoShape">
                <a:avLst/>
              </a:prstTxWarp>
            </a:bodyPr>
            <a:lstStyle/>
            <a:p>
              <a:pPr defTabSz="915314">
                <a:spcBef>
                  <a:spcPct val="30000"/>
                </a:spcBef>
              </a:pPr>
              <a:endParaRPr lang="ko-KR" altLang="en-US" sz="1001" b="1">
                <a:latin typeface="+mn-ea"/>
                <a:cs typeface="함초롬돋움" panose="020B0604000101010101" pitchFamily="50" charset="-127"/>
              </a:endParaRP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C829AA28-42D6-428F-8F73-256C678E1D05}"/>
                </a:ext>
              </a:extLst>
            </p:cNvPr>
            <p:cNvSpPr txBox="1"/>
            <p:nvPr/>
          </p:nvSpPr>
          <p:spPr>
            <a:xfrm>
              <a:off x="2182333" y="1706610"/>
              <a:ext cx="327182" cy="2614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1" b="1" dirty="0" err="1">
                  <a:latin typeface="+mn-ea"/>
                </a:rPr>
                <a:t>dt</a:t>
              </a:r>
              <a:endParaRPr lang="ko-KR" altLang="en-US" sz="1101" b="1" dirty="0">
                <a:latin typeface="+mn-ea"/>
              </a:endParaRPr>
            </a:p>
          </p:txBody>
        </p:sp>
      </p:grpSp>
      <p:grpSp>
        <p:nvGrpSpPr>
          <p:cNvPr id="101" name="그룹 118">
            <a:extLst>
              <a:ext uri="{FF2B5EF4-FFF2-40B4-BE49-F238E27FC236}">
                <a16:creationId xmlns:a16="http://schemas.microsoft.com/office/drawing/2014/main" id="{604782FF-54E3-4CEF-8AD2-38A792EF4E09}"/>
              </a:ext>
            </a:extLst>
          </p:cNvPr>
          <p:cNvGrpSpPr/>
          <p:nvPr/>
        </p:nvGrpSpPr>
        <p:grpSpPr>
          <a:xfrm>
            <a:off x="2513437" y="3396231"/>
            <a:ext cx="327638" cy="493479"/>
            <a:chOff x="2510179" y="1706610"/>
            <a:chExt cx="327334" cy="493023"/>
          </a:xfrm>
        </p:grpSpPr>
        <p:sp>
          <p:nvSpPr>
            <p:cNvPr id="102" name="오른쪽 화살표 26">
              <a:extLst>
                <a:ext uri="{FF2B5EF4-FFF2-40B4-BE49-F238E27FC236}">
                  <a16:creationId xmlns:a16="http://schemas.microsoft.com/office/drawing/2014/main" id="{66146BBB-41B5-48B8-852D-DFDAA134FFE8}"/>
                </a:ext>
              </a:extLst>
            </p:cNvPr>
            <p:cNvSpPr/>
            <p:nvPr/>
          </p:nvSpPr>
          <p:spPr bwMode="auto">
            <a:xfrm>
              <a:off x="2582992" y="1983609"/>
              <a:ext cx="254521" cy="216024"/>
            </a:xfrm>
            <a:prstGeom prst="rightArrow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524" tIns="45762" rIns="91524" bIns="45762" numCol="1" rtlCol="0" anchor="t" anchorCtr="0" compatLnSpc="1">
              <a:prstTxWarp prst="textNoShape">
                <a:avLst/>
              </a:prstTxWarp>
            </a:bodyPr>
            <a:lstStyle/>
            <a:p>
              <a:pPr defTabSz="915314">
                <a:spcBef>
                  <a:spcPct val="30000"/>
                </a:spcBef>
              </a:pPr>
              <a:endParaRPr lang="ko-KR" altLang="en-US" sz="1001" b="1">
                <a:latin typeface="+mn-ea"/>
                <a:cs typeface="함초롬돋움" panose="020B0604000101010101" pitchFamily="50" charset="-127"/>
              </a:endParaRP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51877B4C-0292-4AA8-851A-F809E86999F2}"/>
                </a:ext>
              </a:extLst>
            </p:cNvPr>
            <p:cNvSpPr txBox="1"/>
            <p:nvPr/>
          </p:nvSpPr>
          <p:spPr>
            <a:xfrm>
              <a:off x="2510179" y="1706610"/>
              <a:ext cx="327182" cy="2614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1" b="1" dirty="0" err="1">
                  <a:latin typeface="+mn-ea"/>
                </a:rPr>
                <a:t>dt</a:t>
              </a:r>
              <a:endParaRPr lang="ko-KR" altLang="en-US" sz="1101" b="1" dirty="0">
                <a:latin typeface="+mn-ea"/>
              </a:endParaRPr>
            </a:p>
          </p:txBody>
        </p:sp>
      </p:grpSp>
      <p:grpSp>
        <p:nvGrpSpPr>
          <p:cNvPr id="104" name="그룹 121">
            <a:extLst>
              <a:ext uri="{FF2B5EF4-FFF2-40B4-BE49-F238E27FC236}">
                <a16:creationId xmlns:a16="http://schemas.microsoft.com/office/drawing/2014/main" id="{9C1B4D81-43C2-4B6F-9E83-028E962A143D}"/>
              </a:ext>
            </a:extLst>
          </p:cNvPr>
          <p:cNvGrpSpPr/>
          <p:nvPr/>
        </p:nvGrpSpPr>
        <p:grpSpPr>
          <a:xfrm>
            <a:off x="2698542" y="3215141"/>
            <a:ext cx="1388343" cy="702453"/>
            <a:chOff x="2695113" y="1525688"/>
            <a:chExt cx="1387057" cy="701803"/>
          </a:xfrm>
        </p:grpSpPr>
        <p:sp>
          <p:nvSpPr>
            <p:cNvPr id="105" name="타원 122">
              <a:extLst>
                <a:ext uri="{FF2B5EF4-FFF2-40B4-BE49-F238E27FC236}">
                  <a16:creationId xmlns:a16="http://schemas.microsoft.com/office/drawing/2014/main" id="{70B465DF-B134-49C5-8C2B-D5FD3308CF96}"/>
                </a:ext>
              </a:extLst>
            </p:cNvPr>
            <p:cNvSpPr/>
            <p:nvPr/>
          </p:nvSpPr>
          <p:spPr bwMode="auto">
            <a:xfrm>
              <a:off x="3213653" y="1955751"/>
              <a:ext cx="271740" cy="271740"/>
            </a:xfrm>
            <a:prstGeom prst="ellipse">
              <a:avLst/>
            </a:prstGeom>
            <a:solidFill>
              <a:srgbClr val="7030A0"/>
            </a:solidFill>
            <a:ln w="952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524" tIns="45762" rIns="91524" bIns="45762" numCol="1" rtlCol="0" anchor="t" anchorCtr="0" compatLnSpc="1">
              <a:prstTxWarp prst="textNoShape">
                <a:avLst/>
              </a:prstTxWarp>
            </a:bodyPr>
            <a:lstStyle/>
            <a:p>
              <a:pPr defTabSz="915314">
                <a:spcBef>
                  <a:spcPct val="30000"/>
                </a:spcBef>
              </a:pPr>
              <a:endParaRPr lang="ko-KR" altLang="en-US" sz="1001" b="1">
                <a:latin typeface="+mn-ea"/>
                <a:cs typeface="함초롬돋움" panose="020B0604000101010101" pitchFamily="50" charset="-127"/>
              </a:endParaRP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495EE60A-DF31-4CE3-9507-CF79483379D0}"/>
                </a:ext>
              </a:extLst>
            </p:cNvPr>
            <p:cNvSpPr txBox="1"/>
            <p:nvPr/>
          </p:nvSpPr>
          <p:spPr>
            <a:xfrm>
              <a:off x="2695113" y="1525688"/>
              <a:ext cx="1387057" cy="4306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101" b="1" dirty="0">
                  <a:latin typeface="+mn-ea"/>
                </a:rPr>
                <a:t>Auto Task </a:t>
              </a:r>
            </a:p>
            <a:p>
              <a:pPr algn="ctr"/>
              <a:r>
                <a:rPr lang="en-US" altLang="ko-KR" sz="1101" b="1" dirty="0">
                  <a:latin typeface="+mn-ea"/>
                </a:rPr>
                <a:t>Module ?</a:t>
              </a:r>
              <a:endParaRPr lang="ko-KR" altLang="en-US" sz="1101" b="1" dirty="0">
                <a:latin typeface="+mn-ea"/>
              </a:endParaRPr>
            </a:p>
          </p:txBody>
        </p:sp>
      </p:grpSp>
      <p:cxnSp>
        <p:nvCxnSpPr>
          <p:cNvPr id="107" name="직선 연결선 124">
            <a:extLst>
              <a:ext uri="{FF2B5EF4-FFF2-40B4-BE49-F238E27FC236}">
                <a16:creationId xmlns:a16="http://schemas.microsoft.com/office/drawing/2014/main" id="{8200FC24-A1E8-43AE-89F2-8EB8B37DD326}"/>
              </a:ext>
            </a:extLst>
          </p:cNvPr>
          <p:cNvCxnSpPr>
            <a:stCxn id="105" idx="4"/>
          </p:cNvCxnSpPr>
          <p:nvPr/>
        </p:nvCxnSpPr>
        <p:spPr bwMode="auto">
          <a:xfrm>
            <a:off x="3353559" y="3917594"/>
            <a:ext cx="0" cy="840659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66" name="그룹 125">
            <a:extLst>
              <a:ext uri="{FF2B5EF4-FFF2-40B4-BE49-F238E27FC236}">
                <a16:creationId xmlns:a16="http://schemas.microsoft.com/office/drawing/2014/main" id="{F52FD57E-6CBE-43EA-96A7-321F7184075B}"/>
              </a:ext>
            </a:extLst>
          </p:cNvPr>
          <p:cNvGrpSpPr/>
          <p:nvPr/>
        </p:nvGrpSpPr>
        <p:grpSpPr>
          <a:xfrm>
            <a:off x="3646183" y="4016492"/>
            <a:ext cx="327638" cy="493479"/>
            <a:chOff x="3672598" y="2620730"/>
            <a:chExt cx="327334" cy="493023"/>
          </a:xfrm>
        </p:grpSpPr>
        <p:sp>
          <p:nvSpPr>
            <p:cNvPr id="167" name="오른쪽 화살표 33">
              <a:extLst>
                <a:ext uri="{FF2B5EF4-FFF2-40B4-BE49-F238E27FC236}">
                  <a16:creationId xmlns:a16="http://schemas.microsoft.com/office/drawing/2014/main" id="{69CF613A-CCCC-4264-968D-AB5B2F0DB165}"/>
                </a:ext>
              </a:extLst>
            </p:cNvPr>
            <p:cNvSpPr/>
            <p:nvPr/>
          </p:nvSpPr>
          <p:spPr bwMode="auto">
            <a:xfrm>
              <a:off x="3745411" y="2897729"/>
              <a:ext cx="254521" cy="216024"/>
            </a:xfrm>
            <a:prstGeom prst="rightArrow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524" tIns="45762" rIns="91524" bIns="45762" numCol="1" rtlCol="0" anchor="t" anchorCtr="0" compatLnSpc="1">
              <a:prstTxWarp prst="textNoShape">
                <a:avLst/>
              </a:prstTxWarp>
            </a:bodyPr>
            <a:lstStyle/>
            <a:p>
              <a:pPr defTabSz="915314">
                <a:spcBef>
                  <a:spcPct val="30000"/>
                </a:spcBef>
              </a:pPr>
              <a:endParaRPr lang="ko-KR" altLang="en-US" sz="1001" b="1">
                <a:latin typeface="+mn-ea"/>
                <a:cs typeface="함초롬돋움" panose="020B0604000101010101" pitchFamily="50" charset="-127"/>
              </a:endParaRPr>
            </a:p>
          </p:txBody>
        </p:sp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E8A51C50-81E6-417C-8CEF-5D059FA28DD6}"/>
                </a:ext>
              </a:extLst>
            </p:cNvPr>
            <p:cNvSpPr txBox="1"/>
            <p:nvPr/>
          </p:nvSpPr>
          <p:spPr>
            <a:xfrm>
              <a:off x="3672598" y="2620730"/>
              <a:ext cx="327182" cy="2614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1" b="1" dirty="0" err="1">
                  <a:latin typeface="+mn-ea"/>
                </a:rPr>
                <a:t>dt</a:t>
              </a:r>
              <a:endParaRPr lang="ko-KR" altLang="en-US" sz="1101" b="1" dirty="0">
                <a:latin typeface="+mn-ea"/>
              </a:endParaRPr>
            </a:p>
          </p:txBody>
        </p:sp>
      </p:grpSp>
      <p:grpSp>
        <p:nvGrpSpPr>
          <p:cNvPr id="169" name="그룹 128">
            <a:extLst>
              <a:ext uri="{FF2B5EF4-FFF2-40B4-BE49-F238E27FC236}">
                <a16:creationId xmlns:a16="http://schemas.microsoft.com/office/drawing/2014/main" id="{D7E2EEC3-7BD8-42E1-8064-504472560EA4}"/>
              </a:ext>
            </a:extLst>
          </p:cNvPr>
          <p:cNvGrpSpPr/>
          <p:nvPr/>
        </p:nvGrpSpPr>
        <p:grpSpPr>
          <a:xfrm>
            <a:off x="3973821" y="4016492"/>
            <a:ext cx="327638" cy="493479"/>
            <a:chOff x="3999932" y="2620730"/>
            <a:chExt cx="327334" cy="493023"/>
          </a:xfrm>
        </p:grpSpPr>
        <p:sp>
          <p:nvSpPr>
            <p:cNvPr id="171" name="오른쪽 화살표 36">
              <a:extLst>
                <a:ext uri="{FF2B5EF4-FFF2-40B4-BE49-F238E27FC236}">
                  <a16:creationId xmlns:a16="http://schemas.microsoft.com/office/drawing/2014/main" id="{5DA25003-A6D9-41B4-A7BC-F1D6934E2273}"/>
                </a:ext>
              </a:extLst>
            </p:cNvPr>
            <p:cNvSpPr/>
            <p:nvPr/>
          </p:nvSpPr>
          <p:spPr bwMode="auto">
            <a:xfrm>
              <a:off x="4072745" y="2897729"/>
              <a:ext cx="254521" cy="216024"/>
            </a:xfrm>
            <a:prstGeom prst="rightArrow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524" tIns="45762" rIns="91524" bIns="45762" numCol="1" rtlCol="0" anchor="t" anchorCtr="0" compatLnSpc="1">
              <a:prstTxWarp prst="textNoShape">
                <a:avLst/>
              </a:prstTxWarp>
            </a:bodyPr>
            <a:lstStyle/>
            <a:p>
              <a:pPr defTabSz="915314">
                <a:spcBef>
                  <a:spcPct val="30000"/>
                </a:spcBef>
              </a:pPr>
              <a:endParaRPr lang="ko-KR" altLang="en-US" sz="1001" b="1">
                <a:latin typeface="+mn-ea"/>
                <a:cs typeface="함초롬돋움" panose="020B0604000101010101" pitchFamily="50" charset="-127"/>
              </a:endParaRPr>
            </a:p>
          </p:txBody>
        </p:sp>
        <p:sp>
          <p:nvSpPr>
            <p:cNvPr id="172" name="TextBox 171">
              <a:extLst>
                <a:ext uri="{FF2B5EF4-FFF2-40B4-BE49-F238E27FC236}">
                  <a16:creationId xmlns:a16="http://schemas.microsoft.com/office/drawing/2014/main" id="{280322DF-087F-4A06-A3FF-AC3D122B29FF}"/>
                </a:ext>
              </a:extLst>
            </p:cNvPr>
            <p:cNvSpPr txBox="1"/>
            <p:nvPr/>
          </p:nvSpPr>
          <p:spPr>
            <a:xfrm>
              <a:off x="3999932" y="2620730"/>
              <a:ext cx="327182" cy="2614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1" b="1" dirty="0" err="1">
                  <a:latin typeface="+mn-ea"/>
                </a:rPr>
                <a:t>dt</a:t>
              </a:r>
              <a:endParaRPr lang="ko-KR" altLang="en-US" sz="1101" b="1" dirty="0">
                <a:latin typeface="+mn-ea"/>
              </a:endParaRPr>
            </a:p>
          </p:txBody>
        </p:sp>
      </p:grpSp>
      <p:grpSp>
        <p:nvGrpSpPr>
          <p:cNvPr id="173" name="그룹 131">
            <a:extLst>
              <a:ext uri="{FF2B5EF4-FFF2-40B4-BE49-F238E27FC236}">
                <a16:creationId xmlns:a16="http://schemas.microsoft.com/office/drawing/2014/main" id="{81A21B6D-EBE6-474C-9616-F4191D6DC595}"/>
              </a:ext>
            </a:extLst>
          </p:cNvPr>
          <p:cNvGrpSpPr/>
          <p:nvPr/>
        </p:nvGrpSpPr>
        <p:grpSpPr>
          <a:xfrm>
            <a:off x="4301614" y="4016492"/>
            <a:ext cx="327638" cy="493479"/>
            <a:chOff x="4327422" y="2620730"/>
            <a:chExt cx="327334" cy="493023"/>
          </a:xfrm>
        </p:grpSpPr>
        <p:sp>
          <p:nvSpPr>
            <p:cNvPr id="174" name="오른쪽 화살표 39">
              <a:extLst>
                <a:ext uri="{FF2B5EF4-FFF2-40B4-BE49-F238E27FC236}">
                  <a16:creationId xmlns:a16="http://schemas.microsoft.com/office/drawing/2014/main" id="{3FFFC7A9-2223-4F5E-80E8-F407E03615D1}"/>
                </a:ext>
              </a:extLst>
            </p:cNvPr>
            <p:cNvSpPr/>
            <p:nvPr/>
          </p:nvSpPr>
          <p:spPr bwMode="auto">
            <a:xfrm>
              <a:off x="4400235" y="2897729"/>
              <a:ext cx="254521" cy="216024"/>
            </a:xfrm>
            <a:prstGeom prst="rightArrow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524" tIns="45762" rIns="91524" bIns="45762" numCol="1" rtlCol="0" anchor="t" anchorCtr="0" compatLnSpc="1">
              <a:prstTxWarp prst="textNoShape">
                <a:avLst/>
              </a:prstTxWarp>
            </a:bodyPr>
            <a:lstStyle/>
            <a:p>
              <a:pPr defTabSz="915314">
                <a:spcBef>
                  <a:spcPct val="30000"/>
                </a:spcBef>
              </a:pPr>
              <a:endParaRPr lang="ko-KR" altLang="en-US" sz="1001" b="1">
                <a:latin typeface="+mn-ea"/>
                <a:cs typeface="함초롬돋움" panose="020B0604000101010101" pitchFamily="50" charset="-127"/>
              </a:endParaRP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B164F274-6B80-4647-AA3D-628E1F234157}"/>
                </a:ext>
              </a:extLst>
            </p:cNvPr>
            <p:cNvSpPr txBox="1"/>
            <p:nvPr/>
          </p:nvSpPr>
          <p:spPr>
            <a:xfrm>
              <a:off x="4327422" y="2620730"/>
              <a:ext cx="327182" cy="2614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1" b="1" dirty="0" err="1">
                  <a:latin typeface="+mn-ea"/>
                </a:rPr>
                <a:t>dt</a:t>
              </a:r>
              <a:endParaRPr lang="ko-KR" altLang="en-US" sz="1101" b="1" dirty="0">
                <a:latin typeface="+mn-ea"/>
              </a:endParaRPr>
            </a:p>
          </p:txBody>
        </p:sp>
      </p:grpSp>
      <p:cxnSp>
        <p:nvCxnSpPr>
          <p:cNvPr id="177" name="직선 연결선 134">
            <a:extLst>
              <a:ext uri="{FF2B5EF4-FFF2-40B4-BE49-F238E27FC236}">
                <a16:creationId xmlns:a16="http://schemas.microsoft.com/office/drawing/2014/main" id="{28ABB0F6-16A6-441F-A84A-28B44349147B}"/>
              </a:ext>
            </a:extLst>
          </p:cNvPr>
          <p:cNvCxnSpPr/>
          <p:nvPr/>
        </p:nvCxnSpPr>
        <p:spPr bwMode="auto">
          <a:xfrm>
            <a:off x="5033663" y="4596365"/>
            <a:ext cx="0" cy="840659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78" name="그룹 135">
            <a:extLst>
              <a:ext uri="{FF2B5EF4-FFF2-40B4-BE49-F238E27FC236}">
                <a16:creationId xmlns:a16="http://schemas.microsoft.com/office/drawing/2014/main" id="{D5D6B345-6D56-4872-A047-1EAA4FC14FC1}"/>
              </a:ext>
            </a:extLst>
          </p:cNvPr>
          <p:cNvGrpSpPr/>
          <p:nvPr/>
        </p:nvGrpSpPr>
        <p:grpSpPr>
          <a:xfrm>
            <a:off x="5357037" y="4989969"/>
            <a:ext cx="327638" cy="493479"/>
            <a:chOff x="5387661" y="3508669"/>
            <a:chExt cx="327334" cy="493023"/>
          </a:xfrm>
        </p:grpSpPr>
        <p:sp>
          <p:nvSpPr>
            <p:cNvPr id="179" name="오른쪽 화살표 43">
              <a:extLst>
                <a:ext uri="{FF2B5EF4-FFF2-40B4-BE49-F238E27FC236}">
                  <a16:creationId xmlns:a16="http://schemas.microsoft.com/office/drawing/2014/main" id="{BEECFE48-D33E-4D9C-9E9B-25CDEF6350C8}"/>
                </a:ext>
              </a:extLst>
            </p:cNvPr>
            <p:cNvSpPr/>
            <p:nvPr/>
          </p:nvSpPr>
          <p:spPr bwMode="auto">
            <a:xfrm>
              <a:off x="5460474" y="3785668"/>
              <a:ext cx="254521" cy="216024"/>
            </a:xfrm>
            <a:prstGeom prst="rightArrow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524" tIns="45762" rIns="91524" bIns="45762" numCol="1" rtlCol="0" anchor="t" anchorCtr="0" compatLnSpc="1">
              <a:prstTxWarp prst="textNoShape">
                <a:avLst/>
              </a:prstTxWarp>
            </a:bodyPr>
            <a:lstStyle/>
            <a:p>
              <a:pPr defTabSz="915314">
                <a:spcBef>
                  <a:spcPct val="30000"/>
                </a:spcBef>
              </a:pPr>
              <a:endParaRPr lang="ko-KR" altLang="en-US" sz="1001" b="1">
                <a:latin typeface="+mn-ea"/>
                <a:cs typeface="함초롬돋움" panose="020B0604000101010101" pitchFamily="50" charset="-127"/>
              </a:endParaRPr>
            </a:p>
          </p:txBody>
        </p:sp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3D0A60B7-D7DF-4A18-A0DA-86C97EF3C6D6}"/>
                </a:ext>
              </a:extLst>
            </p:cNvPr>
            <p:cNvSpPr txBox="1"/>
            <p:nvPr/>
          </p:nvSpPr>
          <p:spPr>
            <a:xfrm>
              <a:off x="5387661" y="3508669"/>
              <a:ext cx="327182" cy="2614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1" b="1" dirty="0" err="1">
                  <a:latin typeface="+mn-ea"/>
                </a:rPr>
                <a:t>dt</a:t>
              </a:r>
              <a:endParaRPr lang="ko-KR" altLang="en-US" sz="1101" b="1" dirty="0">
                <a:latin typeface="+mn-ea"/>
              </a:endParaRPr>
            </a:p>
          </p:txBody>
        </p:sp>
      </p:grpSp>
      <p:grpSp>
        <p:nvGrpSpPr>
          <p:cNvPr id="192" name="그룹 138">
            <a:extLst>
              <a:ext uri="{FF2B5EF4-FFF2-40B4-BE49-F238E27FC236}">
                <a16:creationId xmlns:a16="http://schemas.microsoft.com/office/drawing/2014/main" id="{D8B396D8-99CC-43CA-B166-7D94DB138A7C}"/>
              </a:ext>
            </a:extLst>
          </p:cNvPr>
          <p:cNvGrpSpPr/>
          <p:nvPr/>
        </p:nvGrpSpPr>
        <p:grpSpPr>
          <a:xfrm>
            <a:off x="5684675" y="4989969"/>
            <a:ext cx="327638" cy="493479"/>
            <a:chOff x="5714995" y="3508669"/>
            <a:chExt cx="327334" cy="493023"/>
          </a:xfrm>
        </p:grpSpPr>
        <p:sp>
          <p:nvSpPr>
            <p:cNvPr id="193" name="오른쪽 화살표 46">
              <a:extLst>
                <a:ext uri="{FF2B5EF4-FFF2-40B4-BE49-F238E27FC236}">
                  <a16:creationId xmlns:a16="http://schemas.microsoft.com/office/drawing/2014/main" id="{26859551-B76B-4B28-8D10-9D7B2A1345FB}"/>
                </a:ext>
              </a:extLst>
            </p:cNvPr>
            <p:cNvSpPr/>
            <p:nvPr/>
          </p:nvSpPr>
          <p:spPr bwMode="auto">
            <a:xfrm>
              <a:off x="5787808" y="3785668"/>
              <a:ext cx="254521" cy="216024"/>
            </a:xfrm>
            <a:prstGeom prst="rightArrow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524" tIns="45762" rIns="91524" bIns="45762" numCol="1" rtlCol="0" anchor="t" anchorCtr="0" compatLnSpc="1">
              <a:prstTxWarp prst="textNoShape">
                <a:avLst/>
              </a:prstTxWarp>
            </a:bodyPr>
            <a:lstStyle/>
            <a:p>
              <a:pPr defTabSz="915314">
                <a:spcBef>
                  <a:spcPct val="30000"/>
                </a:spcBef>
              </a:pPr>
              <a:endParaRPr lang="ko-KR" altLang="en-US" sz="1001" b="1">
                <a:latin typeface="+mn-ea"/>
                <a:cs typeface="함초롬돋움" panose="020B0604000101010101" pitchFamily="50" charset="-127"/>
              </a:endParaRP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AFF2E1D1-2252-4116-9AF0-5A7EFD25B402}"/>
                </a:ext>
              </a:extLst>
            </p:cNvPr>
            <p:cNvSpPr txBox="1"/>
            <p:nvPr/>
          </p:nvSpPr>
          <p:spPr>
            <a:xfrm>
              <a:off x="5714995" y="3508669"/>
              <a:ext cx="327182" cy="2614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1" b="1" dirty="0" err="1">
                  <a:latin typeface="+mn-ea"/>
                </a:rPr>
                <a:t>dt</a:t>
              </a:r>
              <a:endParaRPr lang="ko-KR" altLang="en-US" sz="1101" b="1" dirty="0">
                <a:latin typeface="+mn-ea"/>
              </a:endParaRPr>
            </a:p>
          </p:txBody>
        </p:sp>
      </p:grpSp>
      <p:grpSp>
        <p:nvGrpSpPr>
          <p:cNvPr id="199" name="그룹 141">
            <a:extLst>
              <a:ext uri="{FF2B5EF4-FFF2-40B4-BE49-F238E27FC236}">
                <a16:creationId xmlns:a16="http://schemas.microsoft.com/office/drawing/2014/main" id="{D0F501E5-EB48-4993-BC57-2963DE28E2D3}"/>
              </a:ext>
            </a:extLst>
          </p:cNvPr>
          <p:cNvGrpSpPr/>
          <p:nvPr/>
        </p:nvGrpSpPr>
        <p:grpSpPr>
          <a:xfrm>
            <a:off x="6012467" y="4989969"/>
            <a:ext cx="327638" cy="493479"/>
            <a:chOff x="6042485" y="3508669"/>
            <a:chExt cx="327334" cy="493023"/>
          </a:xfrm>
        </p:grpSpPr>
        <p:sp>
          <p:nvSpPr>
            <p:cNvPr id="204" name="오른쪽 화살표 49">
              <a:extLst>
                <a:ext uri="{FF2B5EF4-FFF2-40B4-BE49-F238E27FC236}">
                  <a16:creationId xmlns:a16="http://schemas.microsoft.com/office/drawing/2014/main" id="{771FF7F5-C5C9-4B55-8C92-3D2E4B0AC88F}"/>
                </a:ext>
              </a:extLst>
            </p:cNvPr>
            <p:cNvSpPr/>
            <p:nvPr/>
          </p:nvSpPr>
          <p:spPr bwMode="auto">
            <a:xfrm>
              <a:off x="6115298" y="3785668"/>
              <a:ext cx="254521" cy="216024"/>
            </a:xfrm>
            <a:prstGeom prst="rightArrow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524" tIns="45762" rIns="91524" bIns="45762" numCol="1" rtlCol="0" anchor="t" anchorCtr="0" compatLnSpc="1">
              <a:prstTxWarp prst="textNoShape">
                <a:avLst/>
              </a:prstTxWarp>
            </a:bodyPr>
            <a:lstStyle/>
            <a:p>
              <a:pPr defTabSz="915314">
                <a:spcBef>
                  <a:spcPct val="30000"/>
                </a:spcBef>
              </a:pPr>
              <a:endParaRPr lang="ko-KR" altLang="en-US" sz="1001" b="1">
                <a:latin typeface="+mn-ea"/>
                <a:cs typeface="함초롬돋움" panose="020B0604000101010101" pitchFamily="50" charset="-127"/>
              </a:endParaRPr>
            </a:p>
          </p:txBody>
        </p:sp>
        <p:sp>
          <p:nvSpPr>
            <p:cNvPr id="205" name="TextBox 204">
              <a:extLst>
                <a:ext uri="{FF2B5EF4-FFF2-40B4-BE49-F238E27FC236}">
                  <a16:creationId xmlns:a16="http://schemas.microsoft.com/office/drawing/2014/main" id="{1D5C9C10-F269-4AE3-87C5-B7BAE1A97465}"/>
                </a:ext>
              </a:extLst>
            </p:cNvPr>
            <p:cNvSpPr txBox="1"/>
            <p:nvPr/>
          </p:nvSpPr>
          <p:spPr>
            <a:xfrm>
              <a:off x="6042485" y="3508669"/>
              <a:ext cx="327182" cy="2614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1" b="1" dirty="0" err="1">
                  <a:latin typeface="+mn-ea"/>
                </a:rPr>
                <a:t>dt</a:t>
              </a:r>
              <a:endParaRPr lang="ko-KR" altLang="en-US" sz="1101" b="1" dirty="0">
                <a:latin typeface="+mn-ea"/>
              </a:endParaRPr>
            </a:p>
          </p:txBody>
        </p:sp>
      </p:grpSp>
      <p:grpSp>
        <p:nvGrpSpPr>
          <p:cNvPr id="206" name="그룹 144">
            <a:extLst>
              <a:ext uri="{FF2B5EF4-FFF2-40B4-BE49-F238E27FC236}">
                <a16:creationId xmlns:a16="http://schemas.microsoft.com/office/drawing/2014/main" id="{00FAF0B4-365A-4F80-AB39-0F053D3679B1}"/>
              </a:ext>
            </a:extLst>
          </p:cNvPr>
          <p:cNvGrpSpPr/>
          <p:nvPr/>
        </p:nvGrpSpPr>
        <p:grpSpPr>
          <a:xfrm>
            <a:off x="4563261" y="3785318"/>
            <a:ext cx="1039548" cy="756886"/>
            <a:chOff x="4588824" y="2389771"/>
            <a:chExt cx="1038586" cy="756186"/>
          </a:xfrm>
        </p:grpSpPr>
        <p:sp>
          <p:nvSpPr>
            <p:cNvPr id="207" name="TextBox 206">
              <a:extLst>
                <a:ext uri="{FF2B5EF4-FFF2-40B4-BE49-F238E27FC236}">
                  <a16:creationId xmlns:a16="http://schemas.microsoft.com/office/drawing/2014/main" id="{B2ED9E55-4D59-4A50-89A7-3498CFC068B9}"/>
                </a:ext>
              </a:extLst>
            </p:cNvPr>
            <p:cNvSpPr txBox="1"/>
            <p:nvPr/>
          </p:nvSpPr>
          <p:spPr>
            <a:xfrm>
              <a:off x="4588824" y="2389771"/>
              <a:ext cx="1038586" cy="4306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101" b="1" dirty="0">
                  <a:latin typeface="+mn-ea"/>
                </a:rPr>
                <a:t>Manual</a:t>
              </a:r>
              <a:r>
                <a:rPr lang="ko-KR" altLang="en-US" sz="1101" b="1" dirty="0">
                  <a:latin typeface="+mn-ea"/>
                </a:rPr>
                <a:t> </a:t>
              </a:r>
              <a:r>
                <a:rPr lang="en-US" altLang="ko-KR" sz="1101" b="1" dirty="0">
                  <a:latin typeface="+mn-ea"/>
                </a:rPr>
                <a:t>Task</a:t>
              </a:r>
            </a:p>
            <a:p>
              <a:pPr algn="ctr"/>
              <a:r>
                <a:rPr lang="en-US" altLang="ko-KR" sz="1101" b="1" dirty="0">
                  <a:latin typeface="+mn-ea"/>
                </a:rPr>
                <a:t>Module ?</a:t>
              </a:r>
            </a:p>
          </p:txBody>
        </p:sp>
        <p:sp>
          <p:nvSpPr>
            <p:cNvPr id="209" name="타원 146">
              <a:extLst>
                <a:ext uri="{FF2B5EF4-FFF2-40B4-BE49-F238E27FC236}">
                  <a16:creationId xmlns:a16="http://schemas.microsoft.com/office/drawing/2014/main" id="{C2CFA452-C1C8-4F77-B9BA-3DA7050FC02A}"/>
                </a:ext>
              </a:extLst>
            </p:cNvPr>
            <p:cNvSpPr/>
            <p:nvPr/>
          </p:nvSpPr>
          <p:spPr bwMode="auto">
            <a:xfrm>
              <a:off x="4928716" y="2874217"/>
              <a:ext cx="271740" cy="271740"/>
            </a:xfrm>
            <a:prstGeom prst="ellipse">
              <a:avLst/>
            </a:prstGeom>
            <a:solidFill>
              <a:srgbClr val="7030A0"/>
            </a:solidFill>
            <a:ln w="952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524" tIns="45762" rIns="91524" bIns="45762" numCol="1" rtlCol="0" anchor="t" anchorCtr="0" compatLnSpc="1">
              <a:prstTxWarp prst="textNoShape">
                <a:avLst/>
              </a:prstTxWarp>
            </a:bodyPr>
            <a:lstStyle/>
            <a:p>
              <a:pPr defTabSz="915314">
                <a:spcBef>
                  <a:spcPct val="30000"/>
                </a:spcBef>
              </a:pPr>
              <a:endParaRPr lang="ko-KR" altLang="en-US" sz="1001" b="1">
                <a:latin typeface="+mn-ea"/>
                <a:cs typeface="함초롬돋움" panose="020B0604000101010101" pitchFamily="50" charset="-127"/>
              </a:endParaRPr>
            </a:p>
          </p:txBody>
        </p:sp>
      </p:grpSp>
      <p:grpSp>
        <p:nvGrpSpPr>
          <p:cNvPr id="212" name="그룹 147">
            <a:extLst>
              <a:ext uri="{FF2B5EF4-FFF2-40B4-BE49-F238E27FC236}">
                <a16:creationId xmlns:a16="http://schemas.microsoft.com/office/drawing/2014/main" id="{6E554548-0DDF-4C9F-96BC-7A69060760F9}"/>
              </a:ext>
            </a:extLst>
          </p:cNvPr>
          <p:cNvGrpSpPr/>
          <p:nvPr/>
        </p:nvGrpSpPr>
        <p:grpSpPr>
          <a:xfrm>
            <a:off x="2380819" y="3976451"/>
            <a:ext cx="1227496" cy="271126"/>
            <a:chOff x="2377684" y="2286287"/>
            <a:chExt cx="1226360" cy="270874"/>
          </a:xfrm>
        </p:grpSpPr>
        <p:sp>
          <p:nvSpPr>
            <p:cNvPr id="213" name="오른쪽 화살표 55">
              <a:extLst>
                <a:ext uri="{FF2B5EF4-FFF2-40B4-BE49-F238E27FC236}">
                  <a16:creationId xmlns:a16="http://schemas.microsoft.com/office/drawing/2014/main" id="{A0A8C643-20C2-49FE-A346-6C5043432B01}"/>
                </a:ext>
              </a:extLst>
            </p:cNvPr>
            <p:cNvSpPr/>
            <p:nvPr/>
          </p:nvSpPr>
          <p:spPr bwMode="auto">
            <a:xfrm>
              <a:off x="3349523" y="2341137"/>
              <a:ext cx="254521" cy="216024"/>
            </a:xfrm>
            <a:prstGeom prst="rightArrow">
              <a:avLst/>
            </a:prstGeom>
            <a:noFill/>
            <a:ln w="952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524" tIns="45762" rIns="91524" bIns="45762" numCol="1" rtlCol="0" anchor="t" anchorCtr="0" compatLnSpc="1">
              <a:prstTxWarp prst="textNoShape">
                <a:avLst/>
              </a:prstTxWarp>
            </a:bodyPr>
            <a:lstStyle/>
            <a:p>
              <a:pPr defTabSz="915314">
                <a:spcBef>
                  <a:spcPct val="30000"/>
                </a:spcBef>
              </a:pPr>
              <a:endParaRPr lang="ko-KR" altLang="en-US" sz="1001" b="1">
                <a:latin typeface="+mn-ea"/>
                <a:cs typeface="함초롬돋움" panose="020B0604000101010101" pitchFamily="50" charset="-127"/>
              </a:endParaRPr>
            </a:p>
          </p:txBody>
        </p:sp>
        <p:sp>
          <p:nvSpPr>
            <p:cNvPr id="215" name="TextBox 214">
              <a:extLst>
                <a:ext uri="{FF2B5EF4-FFF2-40B4-BE49-F238E27FC236}">
                  <a16:creationId xmlns:a16="http://schemas.microsoft.com/office/drawing/2014/main" id="{FAF96948-D5E7-4483-A06D-78AD1C27B59C}"/>
                </a:ext>
              </a:extLst>
            </p:cNvPr>
            <p:cNvSpPr txBox="1"/>
            <p:nvPr/>
          </p:nvSpPr>
          <p:spPr>
            <a:xfrm>
              <a:off x="2377684" y="2286287"/>
              <a:ext cx="934007" cy="2614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101" b="1" dirty="0">
                  <a:solidFill>
                    <a:schemeClr val="bg1">
                      <a:lumMod val="75000"/>
                    </a:schemeClr>
                  </a:solidFill>
                  <a:latin typeface="+mn-ea"/>
                </a:rPr>
                <a:t>Single Fail?</a:t>
              </a:r>
              <a:endParaRPr lang="ko-KR" altLang="en-US" sz="1101" b="1" dirty="0">
                <a:solidFill>
                  <a:schemeClr val="bg1">
                    <a:lumMod val="7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216" name="그룹 150">
            <a:extLst>
              <a:ext uri="{FF2B5EF4-FFF2-40B4-BE49-F238E27FC236}">
                <a16:creationId xmlns:a16="http://schemas.microsoft.com/office/drawing/2014/main" id="{8EA40B24-DB17-4223-946B-2FD6DF856831}"/>
              </a:ext>
            </a:extLst>
          </p:cNvPr>
          <p:cNvGrpSpPr/>
          <p:nvPr/>
        </p:nvGrpSpPr>
        <p:grpSpPr>
          <a:xfrm>
            <a:off x="2334298" y="4271251"/>
            <a:ext cx="1282637" cy="261738"/>
            <a:chOff x="2331204" y="2580808"/>
            <a:chExt cx="1281449" cy="261495"/>
          </a:xfrm>
        </p:grpSpPr>
        <p:sp>
          <p:nvSpPr>
            <p:cNvPr id="217" name="오른쪽 화살표 58">
              <a:extLst>
                <a:ext uri="{FF2B5EF4-FFF2-40B4-BE49-F238E27FC236}">
                  <a16:creationId xmlns:a16="http://schemas.microsoft.com/office/drawing/2014/main" id="{EAD06FB0-7AD6-4E15-AD4E-AC1A404244B5}"/>
                </a:ext>
              </a:extLst>
            </p:cNvPr>
            <p:cNvSpPr/>
            <p:nvPr/>
          </p:nvSpPr>
          <p:spPr bwMode="auto">
            <a:xfrm>
              <a:off x="3358132" y="2619433"/>
              <a:ext cx="254521" cy="216024"/>
            </a:xfrm>
            <a:prstGeom prst="rightArrow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524" tIns="45762" rIns="91524" bIns="45762" numCol="1" rtlCol="0" anchor="t" anchorCtr="0" compatLnSpc="1">
              <a:prstTxWarp prst="textNoShape">
                <a:avLst/>
              </a:prstTxWarp>
            </a:bodyPr>
            <a:lstStyle/>
            <a:p>
              <a:pPr defTabSz="915314">
                <a:spcBef>
                  <a:spcPct val="30000"/>
                </a:spcBef>
              </a:pPr>
              <a:endParaRPr lang="ko-KR" altLang="en-US" sz="1001" b="1">
                <a:latin typeface="+mn-ea"/>
                <a:cs typeface="함초롬돋움" panose="020B0604000101010101" pitchFamily="50" charset="-127"/>
              </a:endParaRPr>
            </a:p>
          </p:txBody>
        </p:sp>
        <p:sp>
          <p:nvSpPr>
            <p:cNvPr id="219" name="TextBox 218">
              <a:extLst>
                <a:ext uri="{FF2B5EF4-FFF2-40B4-BE49-F238E27FC236}">
                  <a16:creationId xmlns:a16="http://schemas.microsoft.com/office/drawing/2014/main" id="{A8092670-C338-4A5C-8151-6466A7070D73}"/>
                </a:ext>
              </a:extLst>
            </p:cNvPr>
            <p:cNvSpPr txBox="1"/>
            <p:nvPr/>
          </p:nvSpPr>
          <p:spPr>
            <a:xfrm>
              <a:off x="2331204" y="2580808"/>
              <a:ext cx="990059" cy="2614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101" b="1" dirty="0">
                  <a:latin typeface="+mn-ea"/>
                </a:rPr>
                <a:t>Double Fail!</a:t>
              </a:r>
              <a:endParaRPr lang="ko-KR" altLang="en-US" sz="1101" b="1" dirty="0">
                <a:latin typeface="+mn-ea"/>
              </a:endParaRPr>
            </a:p>
          </p:txBody>
        </p:sp>
      </p:grpSp>
      <p:grpSp>
        <p:nvGrpSpPr>
          <p:cNvPr id="220" name="그룹 153">
            <a:extLst>
              <a:ext uri="{FF2B5EF4-FFF2-40B4-BE49-F238E27FC236}">
                <a16:creationId xmlns:a16="http://schemas.microsoft.com/office/drawing/2014/main" id="{78FB8660-A123-400E-8703-6FF0B44FC082}"/>
              </a:ext>
            </a:extLst>
          </p:cNvPr>
          <p:cNvGrpSpPr/>
          <p:nvPr/>
        </p:nvGrpSpPr>
        <p:grpSpPr>
          <a:xfrm>
            <a:off x="2530220" y="4557949"/>
            <a:ext cx="1086712" cy="261731"/>
            <a:chOff x="2526946" y="2867241"/>
            <a:chExt cx="1085706" cy="261488"/>
          </a:xfrm>
        </p:grpSpPr>
        <p:sp>
          <p:nvSpPr>
            <p:cNvPr id="221" name="오른쪽 화살표 61">
              <a:extLst>
                <a:ext uri="{FF2B5EF4-FFF2-40B4-BE49-F238E27FC236}">
                  <a16:creationId xmlns:a16="http://schemas.microsoft.com/office/drawing/2014/main" id="{78A1F761-8C53-4CFF-9A81-63978BA0776B}"/>
                </a:ext>
              </a:extLst>
            </p:cNvPr>
            <p:cNvSpPr/>
            <p:nvPr/>
          </p:nvSpPr>
          <p:spPr bwMode="auto">
            <a:xfrm>
              <a:off x="3358131" y="2897729"/>
              <a:ext cx="254521" cy="216024"/>
            </a:xfrm>
            <a:prstGeom prst="rightArrow">
              <a:avLst/>
            </a:prstGeom>
            <a:noFill/>
            <a:ln w="952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524" tIns="45762" rIns="91524" bIns="45762" numCol="1" rtlCol="0" anchor="t" anchorCtr="0" compatLnSpc="1">
              <a:prstTxWarp prst="textNoShape">
                <a:avLst/>
              </a:prstTxWarp>
            </a:bodyPr>
            <a:lstStyle/>
            <a:p>
              <a:pPr defTabSz="915314">
                <a:spcBef>
                  <a:spcPct val="30000"/>
                </a:spcBef>
              </a:pPr>
              <a:endParaRPr lang="ko-KR" altLang="en-US" sz="1001" b="1">
                <a:latin typeface="+mn-ea"/>
                <a:cs typeface="함초롬돋움" panose="020B0604000101010101" pitchFamily="50" charset="-127"/>
              </a:endParaRPr>
            </a:p>
          </p:txBody>
        </p:sp>
        <p:sp>
          <p:nvSpPr>
            <p:cNvPr id="222" name="TextBox 221">
              <a:extLst>
                <a:ext uri="{FF2B5EF4-FFF2-40B4-BE49-F238E27FC236}">
                  <a16:creationId xmlns:a16="http://schemas.microsoft.com/office/drawing/2014/main" id="{8D093107-CB66-4BCA-B02F-FDF1AEA5A35E}"/>
                </a:ext>
              </a:extLst>
            </p:cNvPr>
            <p:cNvSpPr txBox="1"/>
            <p:nvPr/>
          </p:nvSpPr>
          <p:spPr>
            <a:xfrm>
              <a:off x="2526946" y="2867241"/>
              <a:ext cx="702111" cy="2614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101" b="1" dirty="0">
                  <a:solidFill>
                    <a:schemeClr val="bg1">
                      <a:lumMod val="75000"/>
                    </a:schemeClr>
                  </a:solidFill>
                  <a:latin typeface="+mn-ea"/>
                </a:rPr>
                <a:t>All Fail?</a:t>
              </a:r>
              <a:endParaRPr lang="ko-KR" altLang="en-US" sz="1101" b="1" dirty="0">
                <a:solidFill>
                  <a:schemeClr val="bg1">
                    <a:lumMod val="7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223" name="그룹 156">
            <a:extLst>
              <a:ext uri="{FF2B5EF4-FFF2-40B4-BE49-F238E27FC236}">
                <a16:creationId xmlns:a16="http://schemas.microsoft.com/office/drawing/2014/main" id="{BD1C6410-8A91-4FCC-8923-C42519B5DCD0}"/>
              </a:ext>
            </a:extLst>
          </p:cNvPr>
          <p:cNvGrpSpPr/>
          <p:nvPr/>
        </p:nvGrpSpPr>
        <p:grpSpPr>
          <a:xfrm>
            <a:off x="4040352" y="4678446"/>
            <a:ext cx="1248072" cy="261738"/>
            <a:chOff x="4072191" y="3197421"/>
            <a:chExt cx="1246916" cy="261495"/>
          </a:xfrm>
        </p:grpSpPr>
        <p:sp>
          <p:nvSpPr>
            <p:cNvPr id="224" name="오른쪽 화살표 64">
              <a:extLst>
                <a:ext uri="{FF2B5EF4-FFF2-40B4-BE49-F238E27FC236}">
                  <a16:creationId xmlns:a16="http://schemas.microsoft.com/office/drawing/2014/main" id="{1DA51495-FBC6-434C-863E-3ECC6D87F9CB}"/>
                </a:ext>
              </a:extLst>
            </p:cNvPr>
            <p:cNvSpPr/>
            <p:nvPr/>
          </p:nvSpPr>
          <p:spPr bwMode="auto">
            <a:xfrm>
              <a:off x="5064586" y="3229076"/>
              <a:ext cx="254521" cy="216024"/>
            </a:xfrm>
            <a:prstGeom prst="rightArrow">
              <a:avLst/>
            </a:prstGeom>
            <a:noFill/>
            <a:ln w="952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524" tIns="45762" rIns="91524" bIns="45762" numCol="1" rtlCol="0" anchor="t" anchorCtr="0" compatLnSpc="1">
              <a:prstTxWarp prst="textNoShape">
                <a:avLst/>
              </a:prstTxWarp>
            </a:bodyPr>
            <a:lstStyle/>
            <a:p>
              <a:pPr defTabSz="915314">
                <a:spcBef>
                  <a:spcPct val="30000"/>
                </a:spcBef>
              </a:pPr>
              <a:endParaRPr lang="ko-KR" altLang="en-US" sz="1001" b="1">
                <a:latin typeface="+mn-ea"/>
                <a:cs typeface="함초롬돋움" panose="020B0604000101010101" pitchFamily="50" charset="-127"/>
              </a:endParaRPr>
            </a:p>
          </p:txBody>
        </p:sp>
        <p:sp>
          <p:nvSpPr>
            <p:cNvPr id="225" name="TextBox 224">
              <a:extLst>
                <a:ext uri="{FF2B5EF4-FFF2-40B4-BE49-F238E27FC236}">
                  <a16:creationId xmlns:a16="http://schemas.microsoft.com/office/drawing/2014/main" id="{F903FBE4-DCA3-43C8-90BC-FE04FB0C395C}"/>
                </a:ext>
              </a:extLst>
            </p:cNvPr>
            <p:cNvSpPr txBox="1"/>
            <p:nvPr/>
          </p:nvSpPr>
          <p:spPr>
            <a:xfrm>
              <a:off x="4072191" y="3197421"/>
              <a:ext cx="956428" cy="2614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101" b="1" dirty="0">
                  <a:solidFill>
                    <a:schemeClr val="bg1">
                      <a:lumMod val="75000"/>
                    </a:schemeClr>
                  </a:solidFill>
                  <a:latin typeface="+mn-ea"/>
                </a:rPr>
                <a:t>In an hour?</a:t>
              </a:r>
              <a:endParaRPr lang="ko-KR" altLang="en-US" sz="1101" b="1" dirty="0">
                <a:solidFill>
                  <a:schemeClr val="bg1">
                    <a:lumMod val="7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226" name="그룹 159">
            <a:extLst>
              <a:ext uri="{FF2B5EF4-FFF2-40B4-BE49-F238E27FC236}">
                <a16:creationId xmlns:a16="http://schemas.microsoft.com/office/drawing/2014/main" id="{C7554240-0904-46D5-98B1-B88641D0888F}"/>
              </a:ext>
            </a:extLst>
          </p:cNvPr>
          <p:cNvGrpSpPr/>
          <p:nvPr/>
        </p:nvGrpSpPr>
        <p:grpSpPr>
          <a:xfrm>
            <a:off x="3975944" y="4973243"/>
            <a:ext cx="1321093" cy="261731"/>
            <a:chOff x="4007846" y="3491942"/>
            <a:chExt cx="1319870" cy="261488"/>
          </a:xfrm>
        </p:grpSpPr>
        <p:sp>
          <p:nvSpPr>
            <p:cNvPr id="227" name="오른쪽 화살표 67">
              <a:extLst>
                <a:ext uri="{FF2B5EF4-FFF2-40B4-BE49-F238E27FC236}">
                  <a16:creationId xmlns:a16="http://schemas.microsoft.com/office/drawing/2014/main" id="{2289FEF1-2742-4DBA-B52F-AE2D978A76D2}"/>
                </a:ext>
              </a:extLst>
            </p:cNvPr>
            <p:cNvSpPr/>
            <p:nvPr/>
          </p:nvSpPr>
          <p:spPr bwMode="auto">
            <a:xfrm>
              <a:off x="5073195" y="3507372"/>
              <a:ext cx="254521" cy="216024"/>
            </a:xfrm>
            <a:prstGeom prst="rightArrow">
              <a:avLst/>
            </a:prstGeom>
            <a:noFill/>
            <a:ln w="952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524" tIns="45762" rIns="91524" bIns="45762" numCol="1" rtlCol="0" anchor="t" anchorCtr="0" compatLnSpc="1">
              <a:prstTxWarp prst="textNoShape">
                <a:avLst/>
              </a:prstTxWarp>
            </a:bodyPr>
            <a:lstStyle/>
            <a:p>
              <a:pPr defTabSz="915314">
                <a:spcBef>
                  <a:spcPct val="30000"/>
                </a:spcBef>
              </a:pPr>
              <a:endParaRPr lang="ko-KR" altLang="en-US" sz="1001" b="1">
                <a:solidFill>
                  <a:schemeClr val="bg1">
                    <a:lumMod val="75000"/>
                  </a:schemeClr>
                </a:solidFill>
                <a:latin typeface="+mn-ea"/>
                <a:cs typeface="함초롬돋움" panose="020B0604000101010101" pitchFamily="50" charset="-127"/>
              </a:endParaRPr>
            </a:p>
          </p:txBody>
        </p:sp>
        <p:sp>
          <p:nvSpPr>
            <p:cNvPr id="228" name="TextBox 227">
              <a:extLst>
                <a:ext uri="{FF2B5EF4-FFF2-40B4-BE49-F238E27FC236}">
                  <a16:creationId xmlns:a16="http://schemas.microsoft.com/office/drawing/2014/main" id="{F87B6DA9-54FC-4A5D-B0AC-61A513B9431B}"/>
                </a:ext>
              </a:extLst>
            </p:cNvPr>
            <p:cNvSpPr txBox="1"/>
            <p:nvPr/>
          </p:nvSpPr>
          <p:spPr>
            <a:xfrm>
              <a:off x="4007846" y="3491942"/>
              <a:ext cx="1048200" cy="2614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101" b="1" dirty="0">
                  <a:solidFill>
                    <a:schemeClr val="bg1">
                      <a:lumMod val="75000"/>
                    </a:schemeClr>
                  </a:solidFill>
                  <a:latin typeface="+mn-ea"/>
                </a:rPr>
                <a:t>In two hour?</a:t>
              </a:r>
              <a:endParaRPr lang="ko-KR" altLang="en-US" sz="1101" b="1" dirty="0">
                <a:solidFill>
                  <a:schemeClr val="bg1">
                    <a:lumMod val="7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229" name="그룹 162">
            <a:extLst>
              <a:ext uri="{FF2B5EF4-FFF2-40B4-BE49-F238E27FC236}">
                <a16:creationId xmlns:a16="http://schemas.microsoft.com/office/drawing/2014/main" id="{2C234DBB-DBC8-4557-9C54-9E9832A0F85E}"/>
              </a:ext>
            </a:extLst>
          </p:cNvPr>
          <p:cNvGrpSpPr/>
          <p:nvPr/>
        </p:nvGrpSpPr>
        <p:grpSpPr>
          <a:xfrm>
            <a:off x="4205945" y="5259940"/>
            <a:ext cx="1091097" cy="261738"/>
            <a:chOff x="4237629" y="3778375"/>
            <a:chExt cx="1090086" cy="261495"/>
          </a:xfrm>
        </p:grpSpPr>
        <p:sp>
          <p:nvSpPr>
            <p:cNvPr id="230" name="오른쪽 화살표 70">
              <a:extLst>
                <a:ext uri="{FF2B5EF4-FFF2-40B4-BE49-F238E27FC236}">
                  <a16:creationId xmlns:a16="http://schemas.microsoft.com/office/drawing/2014/main" id="{9D74887E-EBD3-43E0-8048-56226E58D755}"/>
                </a:ext>
              </a:extLst>
            </p:cNvPr>
            <p:cNvSpPr/>
            <p:nvPr/>
          </p:nvSpPr>
          <p:spPr bwMode="auto">
            <a:xfrm>
              <a:off x="5073194" y="3785668"/>
              <a:ext cx="254521" cy="216024"/>
            </a:xfrm>
            <a:prstGeom prst="rightArrow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524" tIns="45762" rIns="91524" bIns="45762" numCol="1" rtlCol="0" anchor="t" anchorCtr="0" compatLnSpc="1">
              <a:prstTxWarp prst="textNoShape">
                <a:avLst/>
              </a:prstTxWarp>
            </a:bodyPr>
            <a:lstStyle/>
            <a:p>
              <a:pPr defTabSz="915314">
                <a:spcBef>
                  <a:spcPct val="30000"/>
                </a:spcBef>
              </a:pPr>
              <a:endParaRPr lang="ko-KR" altLang="en-US" sz="1001" b="1">
                <a:solidFill>
                  <a:schemeClr val="bg1">
                    <a:lumMod val="75000"/>
                  </a:schemeClr>
                </a:solidFill>
                <a:latin typeface="+mn-ea"/>
                <a:cs typeface="함초롬돋움" panose="020B0604000101010101" pitchFamily="50" charset="-127"/>
              </a:endParaRPr>
            </a:p>
          </p:txBody>
        </p:sp>
        <p:sp>
          <p:nvSpPr>
            <p:cNvPr id="231" name="TextBox 230">
              <a:extLst>
                <a:ext uri="{FF2B5EF4-FFF2-40B4-BE49-F238E27FC236}">
                  <a16:creationId xmlns:a16="http://schemas.microsoft.com/office/drawing/2014/main" id="{6FBA5CBB-F868-42B7-8553-2CEB84E9B162}"/>
                </a:ext>
              </a:extLst>
            </p:cNvPr>
            <p:cNvSpPr txBox="1"/>
            <p:nvPr/>
          </p:nvSpPr>
          <p:spPr>
            <a:xfrm>
              <a:off x="4237629" y="3778375"/>
              <a:ext cx="692176" cy="2614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101" b="1" dirty="0">
                  <a:latin typeface="+mn-ea"/>
                </a:rPr>
                <a:t>at 1:00!</a:t>
              </a:r>
              <a:endParaRPr lang="ko-KR" altLang="en-US" sz="1101" b="1" dirty="0">
                <a:latin typeface="+mn-ea"/>
              </a:endParaRPr>
            </a:p>
          </p:txBody>
        </p:sp>
      </p:grpSp>
      <p:sp>
        <p:nvSpPr>
          <p:cNvPr id="232" name="오른쪽 화살표 76">
            <a:extLst>
              <a:ext uri="{FF2B5EF4-FFF2-40B4-BE49-F238E27FC236}">
                <a16:creationId xmlns:a16="http://schemas.microsoft.com/office/drawing/2014/main" id="{E19CD68F-A5D4-4550-B52E-1C613036A048}"/>
              </a:ext>
            </a:extLst>
          </p:cNvPr>
          <p:cNvSpPr/>
          <p:nvPr/>
        </p:nvSpPr>
        <p:spPr bwMode="auto">
          <a:xfrm>
            <a:off x="7208375" y="5214865"/>
            <a:ext cx="254757" cy="216224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524" tIns="45762" rIns="91524" bIns="45762" numCol="1" rtlCol="0" anchor="t" anchorCtr="0" compatLnSpc="1">
            <a:prstTxWarp prst="textNoShape">
              <a:avLst/>
            </a:prstTxWarp>
          </a:bodyPr>
          <a:lstStyle/>
          <a:p>
            <a:pPr defTabSz="915314">
              <a:spcBef>
                <a:spcPct val="30000"/>
              </a:spcBef>
            </a:pPr>
            <a:endParaRPr lang="ko-KR" altLang="en-US" sz="1001" b="1">
              <a:latin typeface="+mn-ea"/>
              <a:cs typeface="함초롬돋움" panose="020B0604000101010101" pitchFamily="50" charset="-127"/>
            </a:endParaRPr>
          </a:p>
        </p:txBody>
      </p:sp>
      <p:sp>
        <p:nvSpPr>
          <p:cNvPr id="233" name="줄무늬가 있는 오른쪽 화살표 81">
            <a:extLst>
              <a:ext uri="{FF2B5EF4-FFF2-40B4-BE49-F238E27FC236}">
                <a16:creationId xmlns:a16="http://schemas.microsoft.com/office/drawing/2014/main" id="{64BD3361-F56B-47AB-879E-A2B48A89B072}"/>
              </a:ext>
            </a:extLst>
          </p:cNvPr>
          <p:cNvSpPr/>
          <p:nvPr/>
        </p:nvSpPr>
        <p:spPr bwMode="auto">
          <a:xfrm>
            <a:off x="6470575" y="5167759"/>
            <a:ext cx="624899" cy="324440"/>
          </a:xfrm>
          <a:prstGeom prst="stripedRightArrow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524" tIns="45762" rIns="91524" bIns="45762" numCol="1" rtlCol="0" anchor="t" anchorCtr="0" compatLnSpc="1">
            <a:prstTxWarp prst="textNoShape">
              <a:avLst/>
            </a:prstTxWarp>
          </a:bodyPr>
          <a:lstStyle/>
          <a:p>
            <a:pPr defTabSz="915314">
              <a:spcBef>
                <a:spcPct val="30000"/>
              </a:spcBef>
            </a:pPr>
            <a:endParaRPr lang="ko-KR" altLang="en-US" sz="1001" b="1">
              <a:latin typeface="+mn-ea"/>
              <a:cs typeface="함초롬돋움" panose="020B0604000101010101" pitchFamily="50" charset="-127"/>
            </a:endParaRP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7A45EB0B-B98D-4BDD-88B3-157F7569DD7A}"/>
              </a:ext>
            </a:extLst>
          </p:cNvPr>
          <p:cNvSpPr txBox="1"/>
          <p:nvPr/>
        </p:nvSpPr>
        <p:spPr>
          <a:xfrm>
            <a:off x="7524588" y="5199110"/>
            <a:ext cx="1311578" cy="2617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101" b="1" dirty="0">
                <a:latin typeface="+mn-ea"/>
              </a:rPr>
              <a:t>OK? or</a:t>
            </a:r>
            <a:r>
              <a:rPr lang="en-US" altLang="ko-KR" sz="1101" b="1" dirty="0">
                <a:solidFill>
                  <a:srgbClr val="FF0000"/>
                </a:solidFill>
                <a:latin typeface="+mn-ea"/>
              </a:rPr>
              <a:t> Damage?</a:t>
            </a:r>
            <a:endParaRPr lang="ko-KR" altLang="en-US" sz="1101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5702E666-ED3B-434E-9FAF-DB1114FB231E}"/>
              </a:ext>
            </a:extLst>
          </p:cNvPr>
          <p:cNvSpPr txBox="1"/>
          <p:nvPr/>
        </p:nvSpPr>
        <p:spPr>
          <a:xfrm>
            <a:off x="2877930" y="2182911"/>
            <a:ext cx="1402948" cy="431144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US" altLang="ko-KR" sz="1101" b="1" dirty="0">
                <a:latin typeface="+mn-ea"/>
              </a:rPr>
              <a:t>Diagnosis Module</a:t>
            </a:r>
          </a:p>
          <a:p>
            <a:r>
              <a:rPr lang="en-US" altLang="ko-KR" sz="1101" b="1" dirty="0">
                <a:latin typeface="+mn-ea"/>
              </a:rPr>
              <a:t>(Auto Action)</a:t>
            </a:r>
            <a:endParaRPr lang="ko-KR" altLang="en-US" sz="1101" b="1" dirty="0">
              <a:latin typeface="+mn-ea"/>
            </a:endParaRP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AE520604-14A1-4BB7-B38F-CD05603F44DF}"/>
              </a:ext>
            </a:extLst>
          </p:cNvPr>
          <p:cNvSpPr txBox="1"/>
          <p:nvPr/>
        </p:nvSpPr>
        <p:spPr>
          <a:xfrm>
            <a:off x="4781586" y="2793091"/>
            <a:ext cx="1402948" cy="431144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US" altLang="ko-KR" sz="1101" b="1" dirty="0">
                <a:latin typeface="+mn-ea"/>
              </a:rPr>
              <a:t>Diagnosis Module</a:t>
            </a:r>
          </a:p>
          <a:p>
            <a:r>
              <a:rPr lang="en-US" altLang="ko-KR" sz="1101" b="1" dirty="0">
                <a:latin typeface="+mn-ea"/>
              </a:rPr>
              <a:t>(Manual Action)</a:t>
            </a:r>
            <a:endParaRPr lang="ko-KR" altLang="en-US" sz="1101" b="1" dirty="0">
              <a:latin typeface="+mn-ea"/>
            </a:endParaRPr>
          </a:p>
        </p:txBody>
      </p:sp>
      <p:sp>
        <p:nvSpPr>
          <p:cNvPr id="237" name="TextBox 236">
            <a:extLst>
              <a:ext uri="{FF2B5EF4-FFF2-40B4-BE49-F238E27FC236}">
                <a16:creationId xmlns:a16="http://schemas.microsoft.com/office/drawing/2014/main" id="{A3A09E62-199B-4881-B3BE-654D8FBD15FD}"/>
              </a:ext>
            </a:extLst>
          </p:cNvPr>
          <p:cNvSpPr txBox="1"/>
          <p:nvPr/>
        </p:nvSpPr>
        <p:spPr>
          <a:xfrm>
            <a:off x="791518" y="4087826"/>
            <a:ext cx="842287" cy="2617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altLang="ko-KR" sz="1101" b="1">
                <a:latin typeface="+mn-ea"/>
              </a:rPr>
              <a:t>Scheduler</a:t>
            </a:r>
            <a:endParaRPr lang="ko-KR" altLang="en-US" sz="1101" b="1" dirty="0">
              <a:latin typeface="+mn-ea"/>
            </a:endParaRP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E7960B69-5870-4FBE-A3EB-B4D8CC52FC77}"/>
              </a:ext>
            </a:extLst>
          </p:cNvPr>
          <p:cNvSpPr txBox="1"/>
          <p:nvPr/>
        </p:nvSpPr>
        <p:spPr>
          <a:xfrm>
            <a:off x="1253714" y="2585780"/>
            <a:ext cx="1539817" cy="2617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1" b="1" dirty="0">
                <a:latin typeface="+mn-ea"/>
              </a:rPr>
              <a:t>Physical Module</a:t>
            </a:r>
            <a:endParaRPr lang="ko-KR" altLang="en-US" sz="1101" b="1" dirty="0">
              <a:latin typeface="+mn-ea"/>
            </a:endParaRPr>
          </a:p>
        </p:txBody>
      </p:sp>
      <p:cxnSp>
        <p:nvCxnSpPr>
          <p:cNvPr id="239" name="직선 화살표 연결선 185">
            <a:extLst>
              <a:ext uri="{FF2B5EF4-FFF2-40B4-BE49-F238E27FC236}">
                <a16:creationId xmlns:a16="http://schemas.microsoft.com/office/drawing/2014/main" id="{BDEB162B-01E3-4F38-834B-5A80FC1994C9}"/>
              </a:ext>
            </a:extLst>
          </p:cNvPr>
          <p:cNvCxnSpPr/>
          <p:nvPr/>
        </p:nvCxnSpPr>
        <p:spPr bwMode="auto">
          <a:xfrm flipV="1">
            <a:off x="1865186" y="2916337"/>
            <a:ext cx="0" cy="47989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0" name="직선 화살표 연결선 186">
            <a:extLst>
              <a:ext uri="{FF2B5EF4-FFF2-40B4-BE49-F238E27FC236}">
                <a16:creationId xmlns:a16="http://schemas.microsoft.com/office/drawing/2014/main" id="{78A30F86-1B93-4411-84D5-3DFC31078EC3}"/>
              </a:ext>
            </a:extLst>
          </p:cNvPr>
          <p:cNvCxnSpPr/>
          <p:nvPr/>
        </p:nvCxnSpPr>
        <p:spPr bwMode="auto">
          <a:xfrm>
            <a:off x="1938066" y="2916337"/>
            <a:ext cx="0" cy="47989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1" name="직선 화살표 연결선 187">
            <a:extLst>
              <a:ext uri="{FF2B5EF4-FFF2-40B4-BE49-F238E27FC236}">
                <a16:creationId xmlns:a16="http://schemas.microsoft.com/office/drawing/2014/main" id="{BDDA89BE-57CC-41EC-B021-DA0C861E76C1}"/>
              </a:ext>
            </a:extLst>
          </p:cNvPr>
          <p:cNvCxnSpPr/>
          <p:nvPr/>
        </p:nvCxnSpPr>
        <p:spPr bwMode="auto">
          <a:xfrm flipV="1">
            <a:off x="3324250" y="2676390"/>
            <a:ext cx="0" cy="47989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2" name="직선 화살표 연결선 188">
            <a:extLst>
              <a:ext uri="{FF2B5EF4-FFF2-40B4-BE49-F238E27FC236}">
                <a16:creationId xmlns:a16="http://schemas.microsoft.com/office/drawing/2014/main" id="{6814A48E-2881-425F-A9B9-493D305D76AF}"/>
              </a:ext>
            </a:extLst>
          </p:cNvPr>
          <p:cNvCxnSpPr/>
          <p:nvPr/>
        </p:nvCxnSpPr>
        <p:spPr bwMode="auto">
          <a:xfrm flipH="1">
            <a:off x="3397132" y="2655207"/>
            <a:ext cx="1204455" cy="50107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3" name="직선 화살표 연결선 189">
            <a:extLst>
              <a:ext uri="{FF2B5EF4-FFF2-40B4-BE49-F238E27FC236}">
                <a16:creationId xmlns:a16="http://schemas.microsoft.com/office/drawing/2014/main" id="{8E96B38F-20FF-4192-A132-129566F33DEE}"/>
              </a:ext>
            </a:extLst>
          </p:cNvPr>
          <p:cNvCxnSpPr/>
          <p:nvPr/>
        </p:nvCxnSpPr>
        <p:spPr bwMode="auto">
          <a:xfrm flipV="1">
            <a:off x="5064641" y="3307349"/>
            <a:ext cx="0" cy="47989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4" name="TextBox 243">
            <a:extLst>
              <a:ext uri="{FF2B5EF4-FFF2-40B4-BE49-F238E27FC236}">
                <a16:creationId xmlns:a16="http://schemas.microsoft.com/office/drawing/2014/main" id="{4F32EBF0-DD25-4082-AFB2-ABCB48B43FA6}"/>
              </a:ext>
            </a:extLst>
          </p:cNvPr>
          <p:cNvSpPr txBox="1"/>
          <p:nvPr/>
        </p:nvSpPr>
        <p:spPr>
          <a:xfrm>
            <a:off x="3877190" y="1777063"/>
            <a:ext cx="1456391" cy="2617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altLang="ko-KR" sz="1101" b="1" dirty="0">
                <a:latin typeface="+mn-ea"/>
              </a:rPr>
              <a:t>Reliability Module</a:t>
            </a:r>
            <a:endParaRPr lang="ko-KR" altLang="en-US" sz="1101" b="1" dirty="0">
              <a:latin typeface="+mn-ea"/>
            </a:endParaRPr>
          </a:p>
        </p:txBody>
      </p:sp>
      <p:cxnSp>
        <p:nvCxnSpPr>
          <p:cNvPr id="245" name="직선 화살표 연결선 194">
            <a:extLst>
              <a:ext uri="{FF2B5EF4-FFF2-40B4-BE49-F238E27FC236}">
                <a16:creationId xmlns:a16="http://schemas.microsoft.com/office/drawing/2014/main" id="{E4B86460-112F-46D6-8445-A3A220AE509A}"/>
              </a:ext>
            </a:extLst>
          </p:cNvPr>
          <p:cNvCxnSpPr>
            <a:cxnSpLocks/>
            <a:endCxn id="244" idx="1"/>
          </p:cNvCxnSpPr>
          <p:nvPr/>
        </p:nvCxnSpPr>
        <p:spPr>
          <a:xfrm>
            <a:off x="3579404" y="1902268"/>
            <a:ext cx="297786" cy="566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직선 화살표 연결선 195">
            <a:extLst>
              <a:ext uri="{FF2B5EF4-FFF2-40B4-BE49-F238E27FC236}">
                <a16:creationId xmlns:a16="http://schemas.microsoft.com/office/drawing/2014/main" id="{A6DEA7D6-138E-4C81-8414-C98CB6D16367}"/>
              </a:ext>
            </a:extLst>
          </p:cNvPr>
          <p:cNvCxnSpPr>
            <a:cxnSpLocks/>
            <a:stCxn id="244" idx="2"/>
          </p:cNvCxnSpPr>
          <p:nvPr/>
        </p:nvCxnSpPr>
        <p:spPr>
          <a:xfrm>
            <a:off x="4605386" y="2038801"/>
            <a:ext cx="8545" cy="61030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직선 화살표 연결선 196">
            <a:extLst>
              <a:ext uri="{FF2B5EF4-FFF2-40B4-BE49-F238E27FC236}">
                <a16:creationId xmlns:a16="http://schemas.microsoft.com/office/drawing/2014/main" id="{8A494F93-DDD3-4830-B74E-EC76CDFB945E}"/>
              </a:ext>
            </a:extLst>
          </p:cNvPr>
          <p:cNvCxnSpPr>
            <a:cxnSpLocks/>
            <a:stCxn id="235" idx="0"/>
          </p:cNvCxnSpPr>
          <p:nvPr/>
        </p:nvCxnSpPr>
        <p:spPr>
          <a:xfrm flipV="1">
            <a:off x="3579404" y="1902267"/>
            <a:ext cx="0" cy="2806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TextBox 247">
            <a:extLst>
              <a:ext uri="{FF2B5EF4-FFF2-40B4-BE49-F238E27FC236}">
                <a16:creationId xmlns:a16="http://schemas.microsoft.com/office/drawing/2014/main" id="{87066D99-7003-4A8E-96BD-3C0DED30EDC2}"/>
              </a:ext>
            </a:extLst>
          </p:cNvPr>
          <p:cNvSpPr txBox="1"/>
          <p:nvPr/>
        </p:nvSpPr>
        <p:spPr>
          <a:xfrm>
            <a:off x="5760743" y="2352324"/>
            <a:ext cx="1484179" cy="261731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altLang="ko-KR" sz="1101" b="1" dirty="0">
                <a:latin typeface="+mn-ea"/>
              </a:rPr>
              <a:t>Reliability Module</a:t>
            </a:r>
            <a:endParaRPr lang="ko-KR" altLang="en-US" sz="1101" b="1" dirty="0">
              <a:latin typeface="+mn-ea"/>
            </a:endParaRPr>
          </a:p>
        </p:txBody>
      </p:sp>
      <p:cxnSp>
        <p:nvCxnSpPr>
          <p:cNvPr id="249" name="직선 화살표 연결선 199">
            <a:extLst>
              <a:ext uri="{FF2B5EF4-FFF2-40B4-BE49-F238E27FC236}">
                <a16:creationId xmlns:a16="http://schemas.microsoft.com/office/drawing/2014/main" id="{0469DEE0-DE52-4387-B081-27C442AA3EFD}"/>
              </a:ext>
            </a:extLst>
          </p:cNvPr>
          <p:cNvCxnSpPr>
            <a:cxnSpLocks/>
            <a:endCxn id="248" idx="1"/>
          </p:cNvCxnSpPr>
          <p:nvPr/>
        </p:nvCxnSpPr>
        <p:spPr>
          <a:xfrm>
            <a:off x="5462957" y="2477528"/>
            <a:ext cx="297786" cy="5662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직선 화살표 연결선 200">
            <a:extLst>
              <a:ext uri="{FF2B5EF4-FFF2-40B4-BE49-F238E27FC236}">
                <a16:creationId xmlns:a16="http://schemas.microsoft.com/office/drawing/2014/main" id="{512A6BEA-A843-4521-BFEB-7D5A835DD6FA}"/>
              </a:ext>
            </a:extLst>
          </p:cNvPr>
          <p:cNvCxnSpPr>
            <a:cxnSpLocks/>
            <a:stCxn id="248" idx="2"/>
          </p:cNvCxnSpPr>
          <p:nvPr/>
        </p:nvCxnSpPr>
        <p:spPr>
          <a:xfrm flipH="1">
            <a:off x="6497485" y="2614055"/>
            <a:ext cx="5348" cy="61031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직선 화살표 연결선 201">
            <a:extLst>
              <a:ext uri="{FF2B5EF4-FFF2-40B4-BE49-F238E27FC236}">
                <a16:creationId xmlns:a16="http://schemas.microsoft.com/office/drawing/2014/main" id="{3D04ED34-D465-4B3C-9E20-8129902D5647}"/>
              </a:ext>
            </a:extLst>
          </p:cNvPr>
          <p:cNvCxnSpPr>
            <a:cxnSpLocks/>
          </p:cNvCxnSpPr>
          <p:nvPr/>
        </p:nvCxnSpPr>
        <p:spPr>
          <a:xfrm flipV="1">
            <a:off x="5417761" y="2477528"/>
            <a:ext cx="0" cy="280644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직선 화살표 연결선 202">
            <a:extLst>
              <a:ext uri="{FF2B5EF4-FFF2-40B4-BE49-F238E27FC236}">
                <a16:creationId xmlns:a16="http://schemas.microsoft.com/office/drawing/2014/main" id="{DE4803D9-9F86-4C71-9678-87B699988E54}"/>
              </a:ext>
            </a:extLst>
          </p:cNvPr>
          <p:cNvCxnSpPr/>
          <p:nvPr/>
        </p:nvCxnSpPr>
        <p:spPr bwMode="auto">
          <a:xfrm flipH="1">
            <a:off x="5283387" y="3206218"/>
            <a:ext cx="1204455" cy="50107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3" name="TextBox 252">
            <a:extLst>
              <a:ext uri="{FF2B5EF4-FFF2-40B4-BE49-F238E27FC236}">
                <a16:creationId xmlns:a16="http://schemas.microsoft.com/office/drawing/2014/main" id="{019484B0-A821-4C4A-96C7-37929A1B0F49}"/>
              </a:ext>
            </a:extLst>
          </p:cNvPr>
          <p:cNvSpPr txBox="1"/>
          <p:nvPr/>
        </p:nvSpPr>
        <p:spPr>
          <a:xfrm>
            <a:off x="1249321" y="5367129"/>
            <a:ext cx="1406154" cy="261738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US" altLang="ko-KR" sz="1101" b="1" dirty="0">
                <a:latin typeface="+mn-ea"/>
              </a:rPr>
              <a:t>Reliability Module</a:t>
            </a:r>
            <a:endParaRPr lang="ko-KR" altLang="en-US" sz="1101" b="1" dirty="0">
              <a:latin typeface="+mn-ea"/>
            </a:endParaRPr>
          </a:p>
        </p:txBody>
      </p:sp>
      <p:cxnSp>
        <p:nvCxnSpPr>
          <p:cNvPr id="254" name="직선 화살표 연결선 209">
            <a:extLst>
              <a:ext uri="{FF2B5EF4-FFF2-40B4-BE49-F238E27FC236}">
                <a16:creationId xmlns:a16="http://schemas.microsoft.com/office/drawing/2014/main" id="{EB69CC07-5357-422B-B2FB-860D3532323F}"/>
              </a:ext>
            </a:extLst>
          </p:cNvPr>
          <p:cNvCxnSpPr>
            <a:cxnSpLocks/>
          </p:cNvCxnSpPr>
          <p:nvPr/>
        </p:nvCxnSpPr>
        <p:spPr>
          <a:xfrm>
            <a:off x="3877191" y="4893525"/>
            <a:ext cx="0" cy="61030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직선 화살표 연결선 210">
            <a:extLst>
              <a:ext uri="{FF2B5EF4-FFF2-40B4-BE49-F238E27FC236}">
                <a16:creationId xmlns:a16="http://schemas.microsoft.com/office/drawing/2014/main" id="{0EE9B087-AFAA-4505-86EB-D55EF17E55A4}"/>
              </a:ext>
            </a:extLst>
          </p:cNvPr>
          <p:cNvCxnSpPr>
            <a:cxnSpLocks/>
          </p:cNvCxnSpPr>
          <p:nvPr/>
        </p:nvCxnSpPr>
        <p:spPr>
          <a:xfrm flipH="1">
            <a:off x="2713697" y="5539969"/>
            <a:ext cx="111179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직선 화살표 연결선 213">
            <a:extLst>
              <a:ext uri="{FF2B5EF4-FFF2-40B4-BE49-F238E27FC236}">
                <a16:creationId xmlns:a16="http://schemas.microsoft.com/office/drawing/2014/main" id="{DA457EC5-6585-4565-B319-5E85E447E67C}"/>
              </a:ext>
            </a:extLst>
          </p:cNvPr>
          <p:cNvCxnSpPr>
            <a:cxnSpLocks/>
          </p:cNvCxnSpPr>
          <p:nvPr/>
        </p:nvCxnSpPr>
        <p:spPr>
          <a:xfrm>
            <a:off x="2734976" y="5444235"/>
            <a:ext cx="99332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직선 화살표 연결선 217">
            <a:extLst>
              <a:ext uri="{FF2B5EF4-FFF2-40B4-BE49-F238E27FC236}">
                <a16:creationId xmlns:a16="http://schemas.microsoft.com/office/drawing/2014/main" id="{D7B5615E-8C52-4290-A8FE-C5F6682013BE}"/>
              </a:ext>
            </a:extLst>
          </p:cNvPr>
          <p:cNvCxnSpPr>
            <a:cxnSpLocks/>
          </p:cNvCxnSpPr>
          <p:nvPr/>
        </p:nvCxnSpPr>
        <p:spPr>
          <a:xfrm flipH="1" flipV="1">
            <a:off x="3749813" y="4904636"/>
            <a:ext cx="1" cy="5570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8" name="슬라이드 번호 개체 틀 3">
            <a:extLst>
              <a:ext uri="{FF2B5EF4-FFF2-40B4-BE49-F238E27FC236}">
                <a16:creationId xmlns:a16="http://schemas.microsoft.com/office/drawing/2014/main" id="{BA9DF864-6A10-4071-B44C-4D0398566B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6538" y="6454775"/>
            <a:ext cx="398462" cy="365125"/>
          </a:xfrm>
        </p:spPr>
        <p:txBody>
          <a:bodyPr/>
          <a:lstStyle/>
          <a:p>
            <a:pPr>
              <a:defRPr/>
            </a:pPr>
            <a:fld id="{EA468CC6-4906-448F-A513-9493227104F7}" type="slidenum">
              <a:rPr lang="ko-KR" altLang="en-US" smtClean="0"/>
              <a:pPr>
                <a:defRPr/>
              </a:pPr>
              <a:t>10</a:t>
            </a:fld>
            <a:endParaRPr lang="ko-KR" altLang="en-US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9738B152-D6FE-4E2A-9F9C-37DEBA316396}"/>
              </a:ext>
            </a:extLst>
          </p:cNvPr>
          <p:cNvSpPr txBox="1"/>
          <p:nvPr/>
        </p:nvSpPr>
        <p:spPr>
          <a:xfrm>
            <a:off x="235002" y="4432592"/>
            <a:ext cx="1406154" cy="2617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altLang="ko-KR" sz="1101" b="1" dirty="0">
                <a:latin typeface="+mn-ea"/>
              </a:rPr>
              <a:t>Reliability Module</a:t>
            </a:r>
            <a:endParaRPr lang="ko-KR" altLang="en-US" sz="1101" b="1" dirty="0">
              <a:latin typeface="+mn-ea"/>
            </a:endParaRPr>
          </a:p>
        </p:txBody>
      </p:sp>
      <p:cxnSp>
        <p:nvCxnSpPr>
          <p:cNvPr id="109" name="직선 화살표 연결선 209">
            <a:extLst>
              <a:ext uri="{FF2B5EF4-FFF2-40B4-BE49-F238E27FC236}">
                <a16:creationId xmlns:a16="http://schemas.microsoft.com/office/drawing/2014/main" id="{B4FA7EC4-1CB9-4430-A22F-0C96A73B5D43}"/>
              </a:ext>
            </a:extLst>
          </p:cNvPr>
          <p:cNvCxnSpPr>
            <a:cxnSpLocks/>
          </p:cNvCxnSpPr>
          <p:nvPr/>
        </p:nvCxnSpPr>
        <p:spPr>
          <a:xfrm>
            <a:off x="2315025" y="3952205"/>
            <a:ext cx="0" cy="61030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직선 화살표 연결선 210">
            <a:extLst>
              <a:ext uri="{FF2B5EF4-FFF2-40B4-BE49-F238E27FC236}">
                <a16:creationId xmlns:a16="http://schemas.microsoft.com/office/drawing/2014/main" id="{0AD68FD9-0C28-4262-89DA-17A486F788BA}"/>
              </a:ext>
            </a:extLst>
          </p:cNvPr>
          <p:cNvCxnSpPr>
            <a:cxnSpLocks/>
          </p:cNvCxnSpPr>
          <p:nvPr/>
        </p:nvCxnSpPr>
        <p:spPr>
          <a:xfrm flipH="1">
            <a:off x="1677981" y="4598649"/>
            <a:ext cx="58535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직선 화살표 연결선 213">
            <a:extLst>
              <a:ext uri="{FF2B5EF4-FFF2-40B4-BE49-F238E27FC236}">
                <a16:creationId xmlns:a16="http://schemas.microsoft.com/office/drawing/2014/main" id="{800DCFDA-A750-4D39-90F6-7E7191DB7B55}"/>
              </a:ext>
            </a:extLst>
          </p:cNvPr>
          <p:cNvCxnSpPr>
            <a:cxnSpLocks/>
          </p:cNvCxnSpPr>
          <p:nvPr/>
        </p:nvCxnSpPr>
        <p:spPr>
          <a:xfrm>
            <a:off x="1677981" y="4502915"/>
            <a:ext cx="48815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직선 화살표 연결선 217">
            <a:extLst>
              <a:ext uri="{FF2B5EF4-FFF2-40B4-BE49-F238E27FC236}">
                <a16:creationId xmlns:a16="http://schemas.microsoft.com/office/drawing/2014/main" id="{BCE6AC8B-63DD-4B98-A3A8-241BD4981BFB}"/>
              </a:ext>
            </a:extLst>
          </p:cNvPr>
          <p:cNvCxnSpPr>
            <a:cxnSpLocks/>
          </p:cNvCxnSpPr>
          <p:nvPr/>
        </p:nvCxnSpPr>
        <p:spPr>
          <a:xfrm flipH="1" flipV="1">
            <a:off x="2187647" y="3963316"/>
            <a:ext cx="1" cy="5570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오디오 5">
            <a:hlinkClick r:id="" action="ppaction://media"/>
            <a:extLst>
              <a:ext uri="{FF2B5EF4-FFF2-40B4-BE49-F238E27FC236}">
                <a16:creationId xmlns:a16="http://schemas.microsoft.com/office/drawing/2014/main" id="{4B6E1823-F869-4637-9092-B221DF0F8380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67410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500"/>
                            </p:stCondLst>
                            <p:childTnLst>
                              <p:par>
                                <p:cTn id="6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000"/>
                            </p:stCondLst>
                            <p:childTnLst>
                              <p:par>
                                <p:cTn id="6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500"/>
                            </p:stCondLst>
                            <p:childTnLst>
                              <p:par>
                                <p:cTn id="6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0"/>
                            </p:stCondLst>
                            <p:childTnLst>
                              <p:par>
                                <p:cTn id="7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500"/>
                            </p:stCondLst>
                            <p:childTnLst>
                              <p:par>
                                <p:cTn id="7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1000"/>
                            </p:stCondLst>
                            <p:childTnLst>
                              <p:par>
                                <p:cTn id="7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500"/>
                            </p:stCondLst>
                            <p:childTnLst>
                              <p:par>
                                <p:cTn id="8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2000"/>
                            </p:stCondLst>
                            <p:childTnLst>
                              <p:par>
                                <p:cTn id="8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2500"/>
                            </p:stCondLst>
                            <p:childTnLst>
                              <p:par>
                                <p:cTn id="8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3000"/>
                            </p:stCondLst>
                            <p:childTnLst>
                              <p:par>
                                <p:cTn id="9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3500"/>
                            </p:stCondLst>
                            <p:childTnLst>
                              <p:par>
                                <p:cTn id="9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4000"/>
                            </p:stCondLst>
                            <p:childTnLst>
                              <p:par>
                                <p:cTn id="9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4500"/>
                            </p:stCondLst>
                            <p:childTnLst>
                              <p:par>
                                <p:cTn id="9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5000"/>
                            </p:stCondLst>
                            <p:childTnLst>
                              <p:par>
                                <p:cTn id="10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5500"/>
                            </p:stCondLst>
                            <p:childTnLst>
                              <p:par>
                                <p:cTn id="10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6000"/>
                            </p:stCondLst>
                            <p:childTnLst>
                              <p:par>
                                <p:cTn id="10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6500"/>
                            </p:stCondLst>
                            <p:childTnLst>
                              <p:par>
                                <p:cTn id="1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7000"/>
                            </p:stCondLst>
                            <p:childTnLst>
                              <p:par>
                                <p:cTn id="1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7500"/>
                            </p:stCondLst>
                            <p:childTnLst>
                              <p:par>
                                <p:cTn id="1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8000"/>
                            </p:stCondLst>
                            <p:childTnLst>
                              <p:par>
                                <p:cTn id="12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8500"/>
                            </p:stCondLst>
                            <p:childTnLst>
                              <p:par>
                                <p:cTn id="12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2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9500"/>
                            </p:stCondLst>
                            <p:childTnLst>
                              <p:par>
                                <p:cTn id="12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0000"/>
                            </p:stCondLst>
                            <p:childTnLst>
                              <p:par>
                                <p:cTn id="13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20500"/>
                            </p:stCondLst>
                            <p:childTnLst>
                              <p:par>
                                <p:cTn id="13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21000"/>
                            </p:stCondLst>
                            <p:childTnLst>
                              <p:par>
                                <p:cTn id="1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21500"/>
                            </p:stCondLst>
                            <p:childTnLst>
                              <p:par>
                                <p:cTn id="1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22000"/>
                            </p:stCondLst>
                            <p:childTnLst>
                              <p:par>
                                <p:cTn id="1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22500"/>
                            </p:stCondLst>
                            <p:childTnLst>
                              <p:par>
                                <p:cTn id="14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5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23500"/>
                            </p:stCondLst>
                            <p:childTnLst>
                              <p:par>
                                <p:cTn id="1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24000"/>
                            </p:stCondLst>
                            <p:childTnLst>
                              <p:par>
                                <p:cTn id="15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24500"/>
                            </p:stCondLst>
                            <p:childTnLst>
                              <p:par>
                                <p:cTn id="15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6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32" grpId="0" animBg="1"/>
      <p:bldP spid="233" grpId="0" animBg="1"/>
      <p:bldP spid="234" grpId="0"/>
      <p:bldP spid="235" grpId="0" animBg="1"/>
      <p:bldP spid="236" grpId="0" animBg="1"/>
      <p:bldP spid="237" grpId="0" animBg="1"/>
      <p:bldP spid="238" grpId="0" animBg="1"/>
      <p:bldP spid="244" grpId="0" animBg="1"/>
      <p:bldP spid="248" grpId="0" animBg="1"/>
      <p:bldP spid="253" grpId="0" animBg="1"/>
      <p:bldP spid="10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159378D-7B20-4BBF-BBD0-1042B79536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2800" dirty="0">
                <a:solidFill>
                  <a:schemeClr val="tx1"/>
                </a:solidFill>
              </a:rPr>
              <a:t>Future research</a:t>
            </a:r>
            <a:endParaRPr lang="ko-KR" altLang="en-US" sz="2800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E4F669B-64FA-43FC-8062-2F04FAB756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1987" y="971183"/>
            <a:ext cx="11514827" cy="4831241"/>
          </a:xfrm>
        </p:spPr>
        <p:txBody>
          <a:bodyPr>
            <a:normAutofit/>
          </a:bodyPr>
          <a:lstStyle/>
          <a:p>
            <a:pPr lvl="1"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600" dirty="0">
                <a:solidFill>
                  <a:schemeClr val="tx1"/>
                </a:solidFill>
              </a:rPr>
              <a:t>Mode 1 Applications</a:t>
            </a:r>
          </a:p>
          <a:p>
            <a:pPr lvl="2"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600" dirty="0">
                <a:solidFill>
                  <a:schemeClr val="tx1"/>
                </a:solidFill>
              </a:rPr>
              <a:t>Evaluation of the coverage of operating procedures </a:t>
            </a:r>
          </a:p>
          <a:p>
            <a:pPr lvl="2"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600" dirty="0">
                <a:solidFill>
                  <a:schemeClr val="tx1"/>
                </a:solidFill>
              </a:rPr>
              <a:t>Detailed analysis of specific sequence</a:t>
            </a:r>
          </a:p>
          <a:p>
            <a:pPr lvl="2"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600" dirty="0">
                <a:solidFill>
                  <a:schemeClr val="tx1"/>
                </a:solidFill>
              </a:rPr>
              <a:t>Analysis of maintenance or recovery</a:t>
            </a:r>
          </a:p>
          <a:p>
            <a:pPr lvl="2"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endParaRPr lang="en-US" altLang="ko-KR" sz="1600" dirty="0">
              <a:solidFill>
                <a:schemeClr val="tx1"/>
              </a:solidFill>
            </a:endParaRPr>
          </a:p>
          <a:p>
            <a:pPr lvl="1"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600" dirty="0">
                <a:solidFill>
                  <a:schemeClr val="tx1"/>
                </a:solidFill>
              </a:rPr>
              <a:t>Mode 2 Applications</a:t>
            </a:r>
          </a:p>
          <a:p>
            <a:pPr lvl="2"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600" dirty="0">
                <a:solidFill>
                  <a:schemeClr val="tx1"/>
                </a:solidFill>
              </a:rPr>
              <a:t>Analysis of unexpected tasks</a:t>
            </a:r>
          </a:p>
          <a:p>
            <a:pPr lvl="2"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600" dirty="0">
                <a:solidFill>
                  <a:schemeClr val="tx1"/>
                </a:solidFill>
              </a:rPr>
              <a:t>Analysis of interconnected multiple facilities</a:t>
            </a:r>
          </a:p>
          <a:p>
            <a:pPr lvl="2"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dirty="0">
                <a:solidFill>
                  <a:srgbClr val="FF0000"/>
                </a:solidFill>
              </a:rPr>
              <a:t>Analysis of dependency between human error and time temporal</a:t>
            </a:r>
            <a:endParaRPr lang="en-US" altLang="ko-KR" kern="0" dirty="0">
              <a:solidFill>
                <a:srgbClr val="FF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06E361AF-1B90-484D-874C-1011A1DAB0D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68CC6-4906-448F-A513-9493227104F7}" type="slidenum">
              <a:rPr lang="ko-KR" altLang="en-US" smtClean="0"/>
              <a:pPr>
                <a:defRPr/>
              </a:pPr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75495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C21B78B-06B8-480D-B74D-74166A90F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Application</a:t>
            </a:r>
            <a:endParaRPr 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BBC3E09-4777-44BB-9F85-E92407EE58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SBLOCA for Reference Model </a:t>
            </a:r>
            <a:endParaRPr 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59422DE-5DF6-4B93-9691-AF4F2601FE1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68CC6-4906-448F-A513-9493227104F7}" type="slidenum">
              <a:rPr lang="ko-KR" altLang="en-US" smtClean="0"/>
              <a:pPr>
                <a:defRPr/>
              </a:pPr>
              <a:t>12</a:t>
            </a:fld>
            <a:endParaRPr lang="ko-KR" altLang="en-US"/>
          </a:p>
        </p:txBody>
      </p:sp>
      <p:pic>
        <p:nvPicPr>
          <p:cNvPr id="2049" name="_x443053784" descr="EMB0000d63c03fd">
            <a:extLst>
              <a:ext uri="{FF2B5EF4-FFF2-40B4-BE49-F238E27FC236}">
                <a16:creationId xmlns:a16="http://schemas.microsoft.com/office/drawing/2014/main" id="{04C09E9D-755B-4145-A021-6FD40C58AD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425" y="1944447"/>
            <a:ext cx="5949950" cy="3633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74993B5C-6F21-4657-83AE-B44E6FB8345E}"/>
              </a:ext>
            </a:extLst>
          </p:cNvPr>
          <p:cNvCxnSpPr/>
          <p:nvPr/>
        </p:nvCxnSpPr>
        <p:spPr>
          <a:xfrm>
            <a:off x="4114800" y="5575727"/>
            <a:ext cx="418737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31066B58-8213-4252-8C0A-B2DB89870A4B}"/>
              </a:ext>
            </a:extLst>
          </p:cNvPr>
          <p:cNvSpPr txBox="1"/>
          <p:nvPr/>
        </p:nvSpPr>
        <p:spPr>
          <a:xfrm>
            <a:off x="367582" y="1815591"/>
            <a:ext cx="2361103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A: </a:t>
            </a:r>
            <a:r>
              <a:rPr lang="en-US" altLang="ko-KR" sz="1200" b="1" dirty="0">
                <a:ln>
                  <a:solidFill>
                    <a:schemeClr val="bg1">
                      <a:alpha val="2500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Auto sub-module</a:t>
            </a:r>
            <a:endParaRPr lang="en-US" altLang="ko-KR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M:</a:t>
            </a:r>
            <a:r>
              <a:rPr lang="ko-KR" alt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200" b="1" dirty="0">
                <a:ln>
                  <a:solidFill>
                    <a:schemeClr val="bg1">
                      <a:alpha val="2500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Manual sub-module </a:t>
            </a:r>
            <a:endParaRPr lang="en-US" altLang="ko-KR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A_1</a:t>
            </a:r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_2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: RPS </a:t>
            </a:r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Success</a:t>
            </a:r>
          </a:p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A_2</a:t>
            </a:r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_4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Three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HPSI </a:t>
            </a:r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Success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A_3</a:t>
            </a:r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_2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Three LPSI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Success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A_4</a:t>
            </a:r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_4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Three HPRC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Success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A_6</a:t>
            </a:r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_2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: AFW </a:t>
            </a:r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Failed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M_</a:t>
            </a:r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2_6: RCP Trip</a:t>
            </a:r>
          </a:p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M_</a:t>
            </a:r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4_6: CSP Trip</a:t>
            </a:r>
          </a:p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M_5_5: RHRP Trip</a:t>
            </a:r>
          </a:p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M_10_5: F&amp;B Success</a:t>
            </a:r>
          </a:p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M_15_6: RHRP Operation</a:t>
            </a:r>
          </a:p>
        </p:txBody>
      </p:sp>
    </p:spTree>
    <p:extLst>
      <p:ext uri="{BB962C8B-B14F-4D97-AF65-F5344CB8AC3E}">
        <p14:creationId xmlns:p14="http://schemas.microsoft.com/office/powerpoint/2010/main" val="34671241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06E361AF-1B90-484D-874C-1011A1DAB0D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68CC6-4906-448F-A513-9493227104F7}" type="slidenum">
              <a:rPr lang="ko-KR" altLang="en-US" smtClean="0"/>
              <a:pPr>
                <a:defRPr/>
              </a:pPr>
              <a:t>13</a:t>
            </a:fld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598E1B2-435F-4A85-BF66-B937F63A94CF}"/>
              </a:ext>
            </a:extLst>
          </p:cNvPr>
          <p:cNvSpPr txBox="1"/>
          <p:nvPr/>
        </p:nvSpPr>
        <p:spPr>
          <a:xfrm>
            <a:off x="1990134" y="2844224"/>
            <a:ext cx="821173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dirty="0">
                <a:latin typeface="Arial" panose="020B0604020202020204" pitchFamily="34" charset="0"/>
                <a:cs typeface="Arial" panose="020B0604020202020204" pitchFamily="34" charset="0"/>
              </a:rPr>
              <a:t>Thank you for attention</a:t>
            </a:r>
          </a:p>
          <a:p>
            <a:pPr algn="ctr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Email: skdmlclsrn11@gmail.com</a:t>
            </a:r>
            <a:endParaRPr 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8835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2BF1CC1-3B05-4E99-9530-BC31E4CD0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Table</a:t>
            </a:r>
            <a:endParaRPr 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30C5202-BD43-4480-8386-1DB9997F76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66531" y="1297358"/>
            <a:ext cx="5005737" cy="4831241"/>
          </a:xfrm>
        </p:spPr>
        <p:txBody>
          <a:bodyPr>
            <a:normAutofit/>
          </a:bodyPr>
          <a:lstStyle/>
          <a:p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Background</a:t>
            </a:r>
          </a:p>
          <a:p>
            <a:endParaRPr lang="en-US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3000" dirty="0">
                <a:cs typeface="Times New Roman" panose="02020603050405020304" pitchFamily="18" charset="0"/>
              </a:rPr>
              <a:t>Method of Development</a:t>
            </a:r>
          </a:p>
          <a:p>
            <a:endParaRPr lang="en-US" altLang="ko-KR" sz="3000" dirty="0">
              <a:cs typeface="Times New Roman" panose="02020603050405020304" pitchFamily="18" charset="0"/>
            </a:endParaRPr>
          </a:p>
          <a:p>
            <a:r>
              <a:rPr lang="en-US" altLang="ko-KR" sz="3000" dirty="0"/>
              <a:t>Mode</a:t>
            </a:r>
          </a:p>
          <a:p>
            <a:endParaRPr lang="en-US" altLang="ko-KR" sz="3000" dirty="0"/>
          </a:p>
          <a:p>
            <a:r>
              <a:rPr lang="en-US" altLang="ko-KR" sz="3000" dirty="0"/>
              <a:t>Summary</a:t>
            </a:r>
          </a:p>
          <a:p>
            <a:endParaRPr lang="en-US" altLang="ko-KR" sz="3000" dirty="0"/>
          </a:p>
          <a:p>
            <a:r>
              <a:rPr lang="en-US" altLang="ko-KR" sz="3000" dirty="0"/>
              <a:t>Application</a:t>
            </a:r>
            <a:endParaRPr lang="en-US" sz="3000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160842C-72D4-434F-AAB7-2DE76D283D6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68CC6-4906-448F-A513-9493227104F7}" type="slidenum">
              <a:rPr lang="ko-KR" altLang="en-US" smtClean="0"/>
              <a:pPr>
                <a:defRPr/>
              </a:pPr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815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1C76184-46DC-4BEC-A194-D142EB26A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987" y="298323"/>
            <a:ext cx="11514827" cy="672860"/>
          </a:xfrm>
        </p:spPr>
        <p:txBody>
          <a:bodyPr>
            <a:normAutofit/>
          </a:bodyPr>
          <a:lstStyle/>
          <a:p>
            <a:r>
              <a:rPr lang="en-US" altLang="ko-KR" sz="2800" dirty="0">
                <a:latin typeface="Arial" panose="020B0604020202020204" pitchFamily="34" charset="0"/>
                <a:cs typeface="Arial" panose="020B0604020202020204" pitchFamily="34" charset="0"/>
              </a:rPr>
              <a:t>Background</a:t>
            </a:r>
            <a:endParaRPr lang="ko-KR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428E080-43E0-4286-B074-28D47A96198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68CC6-4906-448F-A513-9493227104F7}" type="slidenum">
              <a:rPr lang="ko-KR" altLang="en-US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2</a:t>
            </a:fld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제목 1">
            <a:extLst>
              <a:ext uri="{FF2B5EF4-FFF2-40B4-BE49-F238E27FC236}">
                <a16:creationId xmlns:a16="http://schemas.microsoft.com/office/drawing/2014/main" id="{B7C3D448-719C-4399-80C7-584C2E8FC8B2}"/>
              </a:ext>
            </a:extLst>
          </p:cNvPr>
          <p:cNvSpPr txBox="1">
            <a:spLocks/>
          </p:cNvSpPr>
          <p:nvPr/>
        </p:nvSpPr>
        <p:spPr>
          <a:xfrm>
            <a:off x="489804" y="971183"/>
            <a:ext cx="10188001" cy="72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noAutofit/>
          </a:bodyPr>
          <a:lstStyle>
            <a:lvl1pPr marL="0" marR="0" indent="0" algn="l" defTabSz="41076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1" i="0" u="none" strike="noStrike" cap="all" spc="199" baseline="0">
                <a:solidFill>
                  <a:srgbClr val="242525"/>
                </a:solidFill>
                <a:uFillTx/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i="0" u="none" strike="noStrike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i="0" u="none" strike="noStrike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i="0" u="none" strike="noStrike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i="0" u="none" strike="noStrike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i="0" u="none" strike="noStrike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i="0" u="none" strike="noStrike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i="0" u="none" strike="noStrike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i="0" u="none" strike="noStrike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/>
            <a:r>
              <a:rPr lang="en-US" altLang="ko-KR" cap="none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PSA(</a:t>
            </a:r>
            <a:r>
              <a:rPr lang="en-US" altLang="ko-KR" u="sng" cap="none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ko-KR" cap="none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robabilistic </a:t>
            </a:r>
            <a:r>
              <a:rPr lang="en-US" altLang="ko-KR" u="sng" cap="none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altLang="ko-KR" cap="none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afety </a:t>
            </a:r>
            <a:r>
              <a:rPr lang="en-US" altLang="ko-KR" u="sng" cap="none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ko-KR" cap="none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ssessment)</a:t>
            </a:r>
            <a:endParaRPr lang="ko-KR" altLang="en-US" cap="none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내용 개체 틀 2">
            <a:extLst>
              <a:ext uri="{FF2B5EF4-FFF2-40B4-BE49-F238E27FC236}">
                <a16:creationId xmlns:a16="http://schemas.microsoft.com/office/drawing/2014/main" id="{AA020BA0-1555-44CD-9354-988466C6E5F8}"/>
              </a:ext>
            </a:extLst>
          </p:cNvPr>
          <p:cNvSpPr txBox="1">
            <a:spLocks/>
          </p:cNvSpPr>
          <p:nvPr/>
        </p:nvSpPr>
        <p:spPr>
          <a:xfrm>
            <a:off x="311987" y="1825637"/>
            <a:ext cx="11514826" cy="1591431"/>
          </a:xfrm>
          <a:prstGeom prst="rect">
            <a:avLst/>
          </a:prstGeom>
        </p:spPr>
        <p:txBody>
          <a:bodyPr>
            <a:normAutofit/>
          </a:bodyPr>
          <a:lstStyle>
            <a:lvl1pPr marL="228600" marR="0" indent="-228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1234439" marR="0" indent="-320039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/>
            <a:r>
              <a:rPr lang="en-US" altLang="ko-KR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Methodology for using complex engineering system (ex. Nuclear power plant, Aerospace, etc.)</a:t>
            </a:r>
          </a:p>
          <a:p>
            <a:pPr hangingPunct="1"/>
            <a:r>
              <a:rPr lang="en-US" altLang="ko-KR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PSA = </a:t>
            </a:r>
            <a:r>
              <a:rPr lang="en-US" altLang="ko-KR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Fault Tree</a:t>
            </a:r>
            <a:r>
              <a:rPr lang="ko-KR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</a:t>
            </a:r>
            <a:r>
              <a:rPr lang="en-US" altLang="ko-KR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 Tree</a:t>
            </a:r>
          </a:p>
          <a:p>
            <a:pPr lvl="1" hangingPunct="1"/>
            <a:r>
              <a:rPr lang="en-US" altLang="ko-KR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Fault Tree(FT): Analysis method for a state in which the system cannot perform the necessary functions</a:t>
            </a:r>
          </a:p>
          <a:p>
            <a:pPr lvl="1" hangingPunct="1"/>
            <a:r>
              <a:rPr lang="en-US" altLang="ko-KR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 Tree(ET): Analysis method for important event sequence about the selected initiating event</a:t>
            </a:r>
          </a:p>
          <a:p>
            <a:pPr hangingPunct="1"/>
            <a:endParaRPr lang="ko-KR" alt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그림 22">
            <a:extLst>
              <a:ext uri="{FF2B5EF4-FFF2-40B4-BE49-F238E27FC236}">
                <a16:creationId xmlns:a16="http://schemas.microsoft.com/office/drawing/2014/main" id="{767CC0EC-E7F4-4309-8070-CEEEFD3FE9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036" y="3491969"/>
            <a:ext cx="4417017" cy="2208509"/>
          </a:xfrm>
          <a:prstGeom prst="rect">
            <a:avLst/>
          </a:prstGeom>
        </p:spPr>
      </p:pic>
      <p:pic>
        <p:nvPicPr>
          <p:cNvPr id="25" name="그림 24">
            <a:extLst>
              <a:ext uri="{FF2B5EF4-FFF2-40B4-BE49-F238E27FC236}">
                <a16:creationId xmlns:a16="http://schemas.microsoft.com/office/drawing/2014/main" id="{C315A8B9-25EE-4277-AEA6-D6B1A4D668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7300" y="3771502"/>
            <a:ext cx="2576052" cy="1758329"/>
          </a:xfrm>
          <a:prstGeom prst="rect">
            <a:avLst/>
          </a:prstGeom>
        </p:spPr>
      </p:pic>
      <p:cxnSp>
        <p:nvCxnSpPr>
          <p:cNvPr id="27" name="연결선: 구부러짐 26">
            <a:extLst>
              <a:ext uri="{FF2B5EF4-FFF2-40B4-BE49-F238E27FC236}">
                <a16:creationId xmlns:a16="http://schemas.microsoft.com/office/drawing/2014/main" id="{51297777-FE04-4339-8F79-8F745AB555FD}"/>
              </a:ext>
            </a:extLst>
          </p:cNvPr>
          <p:cNvCxnSpPr>
            <a:cxnSpLocks/>
          </p:cNvCxnSpPr>
          <p:nvPr/>
        </p:nvCxnSpPr>
        <p:spPr>
          <a:xfrm rot="10800000" flipV="1">
            <a:off x="2493910" y="3956918"/>
            <a:ext cx="4827722" cy="1433593"/>
          </a:xfrm>
          <a:prstGeom prst="curvedConnector3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3040E32C-157F-41DA-A0C0-1EDA50198E84}"/>
              </a:ext>
            </a:extLst>
          </p:cNvPr>
          <p:cNvSpPr txBox="1"/>
          <p:nvPr/>
        </p:nvSpPr>
        <p:spPr>
          <a:xfrm>
            <a:off x="1496244" y="4956303"/>
            <a:ext cx="574835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>
                <a:ln>
                  <a:noFill/>
                </a:ln>
                <a:effectLst/>
                <a:uFillTx/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Success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23BB3FC-AC43-4E5A-A9DB-F007A7AC83D5}"/>
              </a:ext>
            </a:extLst>
          </p:cNvPr>
          <p:cNvSpPr txBox="1"/>
          <p:nvPr/>
        </p:nvSpPr>
        <p:spPr>
          <a:xfrm>
            <a:off x="1484542" y="5328390"/>
            <a:ext cx="302325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Fail</a:t>
            </a:r>
            <a:endParaRPr kumimoji="0" lang="en-US" sz="1000" b="0" i="0" u="none" strike="noStrike" cap="none" spc="0" normalizeH="0" baseline="0" dirty="0">
              <a:ln>
                <a:noFill/>
              </a:ln>
              <a:effectLst/>
              <a:uFillTx/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0D650C1-F418-4495-A10E-6A703DA2E7AA}"/>
              </a:ext>
            </a:extLst>
          </p:cNvPr>
          <p:cNvSpPr txBox="1"/>
          <p:nvPr/>
        </p:nvSpPr>
        <p:spPr>
          <a:xfrm>
            <a:off x="2423886" y="5820229"/>
            <a:ext cx="1632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Event Tree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FD8C86-02C6-4A1F-9222-E5FB4AB83F5B}"/>
              </a:ext>
            </a:extLst>
          </p:cNvPr>
          <p:cNvSpPr txBox="1"/>
          <p:nvPr/>
        </p:nvSpPr>
        <p:spPr>
          <a:xfrm>
            <a:off x="7000495" y="5787963"/>
            <a:ext cx="1632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err="1">
                <a:latin typeface="Arial" panose="020B0604020202020204" pitchFamily="34" charset="0"/>
                <a:cs typeface="Arial" panose="020B0604020202020204" pitchFamily="34" charset="0"/>
              </a:rPr>
              <a:t>Falut</a:t>
            </a: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 Tree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9120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1C76184-46DC-4BEC-A194-D142EB26A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987" y="298323"/>
            <a:ext cx="11514827" cy="672860"/>
          </a:xfrm>
        </p:spPr>
        <p:txBody>
          <a:bodyPr>
            <a:normAutofit/>
          </a:bodyPr>
          <a:lstStyle/>
          <a:p>
            <a:r>
              <a:rPr lang="en-US" altLang="ko-KR" sz="2800" dirty="0">
                <a:latin typeface="+mj-lt"/>
              </a:rPr>
              <a:t>Background</a:t>
            </a:r>
            <a:endParaRPr lang="ko-KR" altLang="en-US" sz="2800" dirty="0">
              <a:latin typeface="+mj-lt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428E080-43E0-4286-B074-28D47A96198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68CC6-4906-448F-A513-9493227104F7}" type="slidenum">
              <a:rPr lang="ko-KR" altLang="en-US" smtClean="0">
                <a:latin typeface="+mj-lt"/>
              </a:rPr>
              <a:pPr>
                <a:defRPr/>
              </a:pPr>
              <a:t>3</a:t>
            </a:fld>
            <a:endParaRPr lang="ko-KR" altLang="en-US">
              <a:latin typeface="+mj-lt"/>
            </a:endParaRPr>
          </a:p>
        </p:txBody>
      </p:sp>
      <p:sp>
        <p:nvSpPr>
          <p:cNvPr id="11" name="제목 1">
            <a:extLst>
              <a:ext uri="{FF2B5EF4-FFF2-40B4-BE49-F238E27FC236}">
                <a16:creationId xmlns:a16="http://schemas.microsoft.com/office/drawing/2014/main" id="{4C02EE93-18B9-4AB4-AA10-6119E16EE06C}"/>
              </a:ext>
            </a:extLst>
          </p:cNvPr>
          <p:cNvSpPr txBox="1">
            <a:spLocks/>
          </p:cNvSpPr>
          <p:nvPr/>
        </p:nvSpPr>
        <p:spPr>
          <a:xfrm>
            <a:off x="478583" y="1247985"/>
            <a:ext cx="10188001" cy="72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noAutofit/>
          </a:bodyPr>
          <a:lstStyle>
            <a:lvl1pPr marL="0" marR="0" indent="0" algn="l" defTabSz="41076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1" i="0" u="none" strike="noStrike" cap="all" spc="199" baseline="0">
                <a:solidFill>
                  <a:srgbClr val="242525"/>
                </a:solidFill>
                <a:uFillTx/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i="0" u="none" strike="noStrike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i="0" u="none" strike="noStrike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i="0" u="none" strike="noStrike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i="0" u="none" strike="noStrike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i="0" u="none" strike="noStrike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i="0" u="none" strike="noStrike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i="0" u="none" strike="noStrike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i="0" u="none" strike="noStrike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/>
            <a:r>
              <a:rPr lang="en-US" altLang="ko-KR" cap="none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Limitation for conventional PSA</a:t>
            </a:r>
            <a:endParaRPr lang="ko-KR" altLang="en-US" cap="none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63ABCD6-B2EC-474D-80C9-3A36ECFCF83F}"/>
              </a:ext>
            </a:extLst>
          </p:cNvPr>
          <p:cNvSpPr txBox="1"/>
          <p:nvPr/>
        </p:nvSpPr>
        <p:spPr>
          <a:xfrm>
            <a:off x="483760" y="1967986"/>
            <a:ext cx="8357414" cy="923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Difficult</a:t>
            </a: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y for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consider dynamically nonlinear processe</a:t>
            </a: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emporal dependenc</a:t>
            </a: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uman error such as Errors of Omission(EOO), Errors of Commissions (EOC)</a:t>
            </a:r>
            <a:endParaRPr kumimoji="0" lang="en-US" altLang="ko-KR" sz="1800" b="0" i="0" u="none" strike="noStrike" cap="none" spc="0" normalizeH="0" baseline="0" dirty="0">
              <a:ln>
                <a:noFill/>
              </a:ln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6" name="모서리가 둥근 직사각형">
            <a:extLst>
              <a:ext uri="{FF2B5EF4-FFF2-40B4-BE49-F238E27FC236}">
                <a16:creationId xmlns:a16="http://schemas.microsoft.com/office/drawing/2014/main" id="{7D8CCB85-BB6B-4089-921A-922ACA2CBAE7}"/>
              </a:ext>
            </a:extLst>
          </p:cNvPr>
          <p:cNvSpPr/>
          <p:nvPr/>
        </p:nvSpPr>
        <p:spPr>
          <a:xfrm>
            <a:off x="478583" y="3966687"/>
            <a:ext cx="10547562" cy="1415445"/>
          </a:xfrm>
          <a:prstGeom prst="roundRect">
            <a:avLst>
              <a:gd name="adj" fmla="val 13459"/>
            </a:avLst>
          </a:prstGeom>
          <a:solidFill>
            <a:srgbClr val="FFFFFF"/>
          </a:solidFill>
          <a:ln w="3175">
            <a:solidFill>
              <a:schemeClr val="accent3">
                <a:lumOff val="10294"/>
              </a:schemeClr>
            </a:solidFill>
          </a:ln>
          <a:effectLst>
            <a:outerShdw blurRad="114300" dist="23000" dir="5400000" rotWithShape="0">
              <a:srgbClr val="A7A7A7">
                <a:alpha val="35000"/>
              </a:srgbClr>
            </a:outerShdw>
          </a:effectLst>
        </p:spPr>
        <p:txBody>
          <a:bodyPr lIns="45719" rIns="45719" anchor="ctr"/>
          <a:lstStyle/>
          <a:p>
            <a:pPr>
              <a:defRPr sz="1400">
                <a:solidFill>
                  <a:srgbClr val="616161"/>
                </a:solidFill>
              </a:defRPr>
            </a:pPr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IDPSA(Integrated Deterministic-Probabilistic Safety Assessment)…">
            <a:extLst>
              <a:ext uri="{FF2B5EF4-FFF2-40B4-BE49-F238E27FC236}">
                <a16:creationId xmlns:a16="http://schemas.microsoft.com/office/drawing/2014/main" id="{46CD7F3E-8C46-4966-B853-5574BD5E4A49}"/>
              </a:ext>
            </a:extLst>
          </p:cNvPr>
          <p:cNvSpPr txBox="1"/>
          <p:nvPr/>
        </p:nvSpPr>
        <p:spPr>
          <a:xfrm>
            <a:off x="733519" y="4059516"/>
            <a:ext cx="10037690" cy="11269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50000"/>
              </a:lnSpc>
              <a:buFont typeface="Arial"/>
              <a:defRPr sz="1600" b="1"/>
            </a:pPr>
            <a:r>
              <a:rPr sz="19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IDPSA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u="sng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ntegrated </a:t>
            </a:r>
            <a:r>
              <a:rPr u="sng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eterministic-</a:t>
            </a:r>
            <a:r>
              <a:rPr u="sng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robabilistic </a:t>
            </a:r>
            <a:r>
              <a:rPr u="sng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afety </a:t>
            </a:r>
            <a:r>
              <a:rPr u="sng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ssessment) </a:t>
            </a:r>
          </a:p>
          <a:p>
            <a:pPr lvl="1">
              <a:lnSpc>
                <a:spcPct val="150000"/>
              </a:lnSpc>
              <a:buFont typeface="Arial"/>
              <a:defRPr sz="1400"/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… is a methodology that analyzes the metric related to the safety of the system by reflecting probabilistic (or stochastic) situational changes in the deterministic simulation process of a physical model. </a:t>
            </a:r>
          </a:p>
        </p:txBody>
      </p:sp>
      <p:sp>
        <p:nvSpPr>
          <p:cNvPr id="3" name="화살표: 아래쪽 2">
            <a:extLst>
              <a:ext uri="{FF2B5EF4-FFF2-40B4-BE49-F238E27FC236}">
                <a16:creationId xmlns:a16="http://schemas.microsoft.com/office/drawing/2014/main" id="{E47A854B-F451-40A7-9EA0-67FC16F02A48}"/>
              </a:ext>
            </a:extLst>
          </p:cNvPr>
          <p:cNvSpPr/>
          <p:nvPr/>
        </p:nvSpPr>
        <p:spPr>
          <a:xfrm>
            <a:off x="5015883" y="2891314"/>
            <a:ext cx="568171" cy="9233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00F23D9-E256-4E20-A833-AD27CA39E865}"/>
              </a:ext>
            </a:extLst>
          </p:cNvPr>
          <p:cNvSpPr txBox="1"/>
          <p:nvPr/>
        </p:nvSpPr>
        <p:spPr>
          <a:xfrm>
            <a:off x="5752364" y="3244334"/>
            <a:ext cx="1544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latin typeface="Arial" panose="020B0604020202020204" pitchFamily="34" charset="0"/>
                <a:cs typeface="Arial" panose="020B0604020202020204" pitchFamily="34" charset="0"/>
              </a:rPr>
              <a:t>OVERCOME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4373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1C76184-46DC-4BEC-A194-D142EB26A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987" y="298323"/>
            <a:ext cx="11514827" cy="672860"/>
          </a:xfrm>
        </p:spPr>
        <p:txBody>
          <a:bodyPr>
            <a:normAutofit/>
          </a:bodyPr>
          <a:lstStyle/>
          <a:p>
            <a:r>
              <a:rPr lang="en-US" altLang="ko-KR" sz="2800" dirty="0">
                <a:cs typeface="Times New Roman" panose="02020603050405020304" pitchFamily="18" charset="0"/>
              </a:rPr>
              <a:t>Method of Development</a:t>
            </a:r>
            <a:endParaRPr lang="ko-KR" altLang="en-US" sz="2800" dirty="0">
              <a:latin typeface="+mj-lt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428E080-43E0-4286-B074-28D47A96198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68CC6-4906-448F-A513-9493227104F7}" type="slidenum">
              <a:rPr lang="ko-KR" altLang="en-US" smtClean="0">
                <a:latin typeface="+mj-lt"/>
              </a:rPr>
              <a:pPr>
                <a:defRPr/>
              </a:pPr>
              <a:t>4</a:t>
            </a:fld>
            <a:endParaRPr lang="ko-KR" altLang="en-US">
              <a:latin typeface="+mj-lt"/>
            </a:endParaRPr>
          </a:p>
        </p:txBody>
      </p:sp>
      <p:sp>
        <p:nvSpPr>
          <p:cNvPr id="22" name="모서리가 둥근 직사각형">
            <a:extLst>
              <a:ext uri="{FF2B5EF4-FFF2-40B4-BE49-F238E27FC236}">
                <a16:creationId xmlns:a16="http://schemas.microsoft.com/office/drawing/2014/main" id="{9B8D977A-026F-4154-8C37-7B884EFDC15D}"/>
              </a:ext>
            </a:extLst>
          </p:cNvPr>
          <p:cNvSpPr/>
          <p:nvPr/>
        </p:nvSpPr>
        <p:spPr>
          <a:xfrm>
            <a:off x="826929" y="1399092"/>
            <a:ext cx="10547562" cy="4788047"/>
          </a:xfrm>
          <a:prstGeom prst="roundRect">
            <a:avLst>
              <a:gd name="adj" fmla="val 3979"/>
            </a:avLst>
          </a:prstGeom>
          <a:solidFill>
            <a:srgbClr val="FFFFFF"/>
          </a:solidFill>
          <a:ln w="3175">
            <a:solidFill>
              <a:schemeClr val="accent3">
                <a:lumOff val="10294"/>
              </a:schemeClr>
            </a:solidFill>
          </a:ln>
          <a:effectLst>
            <a:outerShdw blurRad="114300" dist="23000" dir="5400000" rotWithShape="0">
              <a:srgbClr val="A7A7A7">
                <a:alpha val="35000"/>
              </a:srgbClr>
            </a:outerShdw>
          </a:effectLst>
        </p:spPr>
        <p:txBody>
          <a:bodyPr lIns="45719" rIns="45719" anchor="ctr"/>
          <a:lstStyle/>
          <a:p>
            <a:pPr>
              <a:defRPr sz="1400">
                <a:solidFill>
                  <a:srgbClr val="616161"/>
                </a:solidFill>
              </a:defRPr>
            </a:pPr>
            <a:endParaRPr b="1">
              <a:latin typeface="+mj-lt"/>
            </a:endParaRPr>
          </a:p>
        </p:txBody>
      </p:sp>
      <p:sp>
        <p:nvSpPr>
          <p:cNvPr id="24" name="Rectangle 2">
            <a:extLst>
              <a:ext uri="{FF2B5EF4-FFF2-40B4-BE49-F238E27FC236}">
                <a16:creationId xmlns:a16="http://schemas.microsoft.com/office/drawing/2014/main" id="{C87D2489-7653-4F52-9371-F291B29517D5}"/>
              </a:ext>
            </a:extLst>
          </p:cNvPr>
          <p:cNvSpPr txBox="1"/>
          <p:nvPr/>
        </p:nvSpPr>
        <p:spPr>
          <a:xfrm>
            <a:off x="8634015" y="5774374"/>
            <a:ext cx="2830769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>
              <a:spcBef>
                <a:spcPts val="800"/>
              </a:spcBef>
              <a:buSzPct val="100000"/>
              <a:buFont typeface="Arial"/>
              <a:buChar char="•"/>
              <a:defRPr sz="1200"/>
            </a:lvl1pPr>
          </a:lstStyle>
          <a:p>
            <a:r>
              <a:rPr b="1" dirty="0">
                <a:latin typeface="+mj-lt"/>
              </a:rPr>
              <a:t> Dynamic analysis of external events</a:t>
            </a:r>
          </a:p>
        </p:txBody>
      </p:sp>
      <p:pic>
        <p:nvPicPr>
          <p:cNvPr id="26" name="Picture 6" descr="Picture 6">
            <a:extLst>
              <a:ext uri="{FF2B5EF4-FFF2-40B4-BE49-F238E27FC236}">
                <a16:creationId xmlns:a16="http://schemas.microsoft.com/office/drawing/2014/main" id="{B9CA6A65-3B55-4375-B74B-71DCEEAF74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55446" y="1855931"/>
            <a:ext cx="6822660" cy="3484332"/>
          </a:xfrm>
          <a:prstGeom prst="rect">
            <a:avLst/>
          </a:prstGeom>
          <a:ln w="12700">
            <a:miter lim="400000"/>
          </a:ln>
        </p:spPr>
      </p:pic>
      <p:sp>
        <p:nvSpPr>
          <p:cNvPr id="28" name="TextBox 7">
            <a:extLst>
              <a:ext uri="{FF2B5EF4-FFF2-40B4-BE49-F238E27FC236}">
                <a16:creationId xmlns:a16="http://schemas.microsoft.com/office/drawing/2014/main" id="{A3BD153C-6FD3-407B-9D26-2F459D5EEAC5}"/>
              </a:ext>
            </a:extLst>
          </p:cNvPr>
          <p:cNvSpPr txBox="1"/>
          <p:nvPr/>
        </p:nvSpPr>
        <p:spPr>
          <a:xfrm>
            <a:off x="9692294" y="2674077"/>
            <a:ext cx="2033500" cy="5136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20000"/>
              </a:lnSpc>
              <a:buSzPct val="100000"/>
              <a:buFont typeface="Arial"/>
              <a:buChar char="•"/>
              <a:defRPr sz="1200"/>
            </a:pPr>
            <a:r>
              <a:rPr b="1">
                <a:latin typeface="+mj-lt"/>
              </a:rPr>
              <a:t> Error of commission </a:t>
            </a:r>
          </a:p>
          <a:p>
            <a:pPr>
              <a:lnSpc>
                <a:spcPct val="120000"/>
              </a:lnSpc>
              <a:buSzPct val="100000"/>
              <a:buFont typeface="Arial"/>
              <a:buChar char="•"/>
              <a:defRPr sz="1200"/>
            </a:pPr>
            <a:r>
              <a:rPr b="1">
                <a:latin typeface="+mj-lt"/>
              </a:rPr>
              <a:t> Malicious threats</a:t>
            </a:r>
          </a:p>
        </p:txBody>
      </p:sp>
      <p:sp>
        <p:nvSpPr>
          <p:cNvPr id="29" name="TextBox 8">
            <a:extLst>
              <a:ext uri="{FF2B5EF4-FFF2-40B4-BE49-F238E27FC236}">
                <a16:creationId xmlns:a16="http://schemas.microsoft.com/office/drawing/2014/main" id="{29FEA663-EE79-4BB1-B730-894A669308F3}"/>
              </a:ext>
            </a:extLst>
          </p:cNvPr>
          <p:cNvSpPr txBox="1"/>
          <p:nvPr/>
        </p:nvSpPr>
        <p:spPr>
          <a:xfrm>
            <a:off x="9263617" y="1655815"/>
            <a:ext cx="2331292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127000" indent="-127000">
              <a:spcBef>
                <a:spcPts val="400"/>
              </a:spcBef>
              <a:buSzPct val="100000"/>
              <a:buFont typeface="Arial"/>
              <a:buChar char="•"/>
              <a:defRPr sz="1200"/>
            </a:pPr>
            <a:r>
              <a:rPr b="1" dirty="0">
                <a:latin typeface="+mj-lt"/>
              </a:rPr>
              <a:t>Procedure’s coverage</a:t>
            </a:r>
          </a:p>
          <a:p>
            <a:pPr marL="127000" indent="-127000">
              <a:buSzPct val="100000"/>
              <a:buFont typeface="Arial"/>
              <a:buChar char="•"/>
              <a:defRPr sz="1200"/>
            </a:pPr>
            <a:r>
              <a:rPr b="1" dirty="0">
                <a:latin typeface="+mj-lt"/>
              </a:rPr>
              <a:t>Microscopic analysis</a:t>
            </a:r>
            <a:r>
              <a:rPr lang="en-US" b="1" dirty="0">
                <a:latin typeface="+mj-lt"/>
              </a:rPr>
              <a:t> </a:t>
            </a:r>
            <a:r>
              <a:rPr b="1" dirty="0">
                <a:latin typeface="+mj-lt"/>
              </a:rPr>
              <a:t>of a specific sequence:</a:t>
            </a:r>
          </a:p>
        </p:txBody>
      </p:sp>
      <p:sp>
        <p:nvSpPr>
          <p:cNvPr id="30" name="TextBox 9">
            <a:extLst>
              <a:ext uri="{FF2B5EF4-FFF2-40B4-BE49-F238E27FC236}">
                <a16:creationId xmlns:a16="http://schemas.microsoft.com/office/drawing/2014/main" id="{D148AD3E-7655-4EC6-8772-DB2795FE6C1B}"/>
              </a:ext>
            </a:extLst>
          </p:cNvPr>
          <p:cNvSpPr txBox="1"/>
          <p:nvPr/>
        </p:nvSpPr>
        <p:spPr>
          <a:xfrm>
            <a:off x="1152661" y="5410260"/>
            <a:ext cx="2891431" cy="6844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127000" indent="-127000">
              <a:lnSpc>
                <a:spcPct val="110000"/>
              </a:lnSpc>
              <a:buSzPct val="100000"/>
              <a:buFont typeface="Arial"/>
              <a:buChar char="•"/>
              <a:defRPr sz="1200"/>
            </a:pPr>
            <a:r>
              <a:rPr b="1" dirty="0">
                <a:latin typeface="+mj-lt"/>
              </a:rPr>
              <a:t>Design basis / Severe accidents</a:t>
            </a:r>
          </a:p>
          <a:p>
            <a:pPr marL="127000" indent="-127000">
              <a:lnSpc>
                <a:spcPct val="110000"/>
              </a:lnSpc>
              <a:buSzPct val="100000"/>
              <a:buFont typeface="Arial"/>
              <a:buChar char="•"/>
              <a:defRPr sz="1200"/>
            </a:pPr>
            <a:r>
              <a:rPr b="1" dirty="0">
                <a:latin typeface="+mj-lt"/>
              </a:rPr>
              <a:t>Interconnected systems’ behavior</a:t>
            </a:r>
          </a:p>
          <a:p>
            <a:pPr marL="127000" indent="-127000">
              <a:lnSpc>
                <a:spcPct val="110000"/>
              </a:lnSpc>
              <a:buSzPct val="100000"/>
              <a:buFont typeface="Arial"/>
              <a:buChar char="•"/>
              <a:defRPr sz="1200"/>
            </a:pPr>
            <a:r>
              <a:rPr b="1" dirty="0">
                <a:latin typeface="+mj-lt"/>
              </a:rPr>
              <a:t>Super-fast event predictor</a:t>
            </a:r>
          </a:p>
        </p:txBody>
      </p:sp>
      <p:sp>
        <p:nvSpPr>
          <p:cNvPr id="31" name="TextBox 10">
            <a:extLst>
              <a:ext uri="{FF2B5EF4-FFF2-40B4-BE49-F238E27FC236}">
                <a16:creationId xmlns:a16="http://schemas.microsoft.com/office/drawing/2014/main" id="{D606EE66-E443-4D66-A087-CBE6720E27BF}"/>
              </a:ext>
            </a:extLst>
          </p:cNvPr>
          <p:cNvSpPr txBox="1"/>
          <p:nvPr/>
        </p:nvSpPr>
        <p:spPr>
          <a:xfrm>
            <a:off x="1695498" y="2674077"/>
            <a:ext cx="2891431" cy="5136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127000" indent="-127000">
              <a:lnSpc>
                <a:spcPct val="120000"/>
              </a:lnSpc>
              <a:buSzPct val="100000"/>
              <a:buFont typeface="Arial"/>
              <a:buChar char="•"/>
              <a:defRPr sz="1200"/>
            </a:pPr>
            <a:r>
              <a:rPr b="1" dirty="0">
                <a:latin typeface="+mj-lt"/>
              </a:rPr>
              <a:t>Signal Malfunctions</a:t>
            </a:r>
          </a:p>
          <a:p>
            <a:pPr marL="127000" indent="-127000">
              <a:lnSpc>
                <a:spcPct val="120000"/>
              </a:lnSpc>
              <a:buSzPct val="100000"/>
              <a:buFont typeface="Arial"/>
              <a:buChar char="•"/>
              <a:defRPr sz="1200"/>
            </a:pPr>
            <a:r>
              <a:rPr b="1" dirty="0">
                <a:latin typeface="+mj-lt"/>
              </a:rPr>
              <a:t>Cyber attacks</a:t>
            </a:r>
          </a:p>
        </p:txBody>
      </p:sp>
      <p:sp>
        <p:nvSpPr>
          <p:cNvPr id="32" name="TextBox 11">
            <a:extLst>
              <a:ext uri="{FF2B5EF4-FFF2-40B4-BE49-F238E27FC236}">
                <a16:creationId xmlns:a16="http://schemas.microsoft.com/office/drawing/2014/main" id="{07E2FF42-3B8D-4BEC-A314-E3D5A198E0F0}"/>
              </a:ext>
            </a:extLst>
          </p:cNvPr>
          <p:cNvSpPr txBox="1"/>
          <p:nvPr/>
        </p:nvSpPr>
        <p:spPr>
          <a:xfrm>
            <a:off x="8625547" y="5559123"/>
            <a:ext cx="2570389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spcBef>
                <a:spcPts val="800"/>
              </a:spcBef>
              <a:buSzPct val="100000"/>
              <a:buFont typeface="Arial"/>
              <a:buChar char="•"/>
              <a:defRPr sz="1200"/>
            </a:lvl1pPr>
          </a:lstStyle>
          <a:p>
            <a:r>
              <a:rPr b="1">
                <a:latin typeface="+mj-lt"/>
              </a:rPr>
              <a:t> Stochastic recovery tasks:</a:t>
            </a:r>
          </a:p>
        </p:txBody>
      </p:sp>
      <p:pic>
        <p:nvPicPr>
          <p:cNvPr id="34" name="Picture 17" descr="Picture 17">
            <a:extLst>
              <a:ext uri="{FF2B5EF4-FFF2-40B4-BE49-F238E27FC236}">
                <a16:creationId xmlns:a16="http://schemas.microsoft.com/office/drawing/2014/main" id="{156B9AA8-9C3A-4B1C-8961-7EC819874C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97712" y="1935617"/>
            <a:ext cx="657694" cy="877816"/>
          </a:xfrm>
          <a:prstGeom prst="rect">
            <a:avLst/>
          </a:prstGeom>
          <a:ln w="12700">
            <a:miter lim="400000"/>
          </a:ln>
        </p:spPr>
      </p:pic>
      <p:sp>
        <p:nvSpPr>
          <p:cNvPr id="35" name="선">
            <a:extLst>
              <a:ext uri="{FF2B5EF4-FFF2-40B4-BE49-F238E27FC236}">
                <a16:creationId xmlns:a16="http://schemas.microsoft.com/office/drawing/2014/main" id="{ABA9EBAC-160A-4B8A-AEEF-B03B0C07B401}"/>
              </a:ext>
            </a:extLst>
          </p:cNvPr>
          <p:cNvSpPr/>
          <p:nvPr/>
        </p:nvSpPr>
        <p:spPr>
          <a:xfrm>
            <a:off x="8247035" y="2084239"/>
            <a:ext cx="983541" cy="3720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11221" y="21171"/>
                </a:lnTo>
                <a:lnTo>
                  <a:pt x="21600" y="0"/>
                </a:lnTo>
              </a:path>
            </a:pathLst>
          </a:custGeom>
          <a:ln w="25400">
            <a:solidFill>
              <a:srgbClr val="941751"/>
            </a:solidFill>
            <a:miter lim="400000"/>
            <a:headEnd type="triangle"/>
          </a:ln>
        </p:spPr>
        <p:txBody>
          <a:bodyPr lIns="45719" rIns="45719" anchor="ctr"/>
          <a:lstStyle/>
          <a:p>
            <a:endParaRPr b="1">
              <a:latin typeface="+mj-lt"/>
            </a:endParaRPr>
          </a:p>
        </p:txBody>
      </p:sp>
      <p:sp>
        <p:nvSpPr>
          <p:cNvPr id="36" name="선">
            <a:extLst>
              <a:ext uri="{FF2B5EF4-FFF2-40B4-BE49-F238E27FC236}">
                <a16:creationId xmlns:a16="http://schemas.microsoft.com/office/drawing/2014/main" id="{07EB0A77-6AE9-4985-B34F-082A9E44D527}"/>
              </a:ext>
            </a:extLst>
          </p:cNvPr>
          <p:cNvSpPr/>
          <p:nvPr/>
        </p:nvSpPr>
        <p:spPr>
          <a:xfrm>
            <a:off x="8338184" y="2954611"/>
            <a:ext cx="1287905" cy="3426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11221" y="21171"/>
                </a:lnTo>
                <a:lnTo>
                  <a:pt x="21600" y="0"/>
                </a:lnTo>
              </a:path>
            </a:pathLst>
          </a:custGeom>
          <a:ln w="25400">
            <a:solidFill>
              <a:srgbClr val="941751"/>
            </a:solidFill>
            <a:miter lim="400000"/>
            <a:headEnd type="triangle"/>
          </a:ln>
        </p:spPr>
        <p:txBody>
          <a:bodyPr lIns="45719" rIns="45719" anchor="ctr"/>
          <a:lstStyle/>
          <a:p>
            <a:endParaRPr b="1">
              <a:latin typeface="+mj-lt"/>
            </a:endParaRPr>
          </a:p>
        </p:txBody>
      </p:sp>
      <p:sp>
        <p:nvSpPr>
          <p:cNvPr id="39" name="선">
            <a:extLst>
              <a:ext uri="{FF2B5EF4-FFF2-40B4-BE49-F238E27FC236}">
                <a16:creationId xmlns:a16="http://schemas.microsoft.com/office/drawing/2014/main" id="{8B60F9BE-BBE2-4AEC-9ECA-F970538DA008}"/>
              </a:ext>
            </a:extLst>
          </p:cNvPr>
          <p:cNvSpPr/>
          <p:nvPr/>
        </p:nvSpPr>
        <p:spPr>
          <a:xfrm>
            <a:off x="8489607" y="5067721"/>
            <a:ext cx="982674" cy="4286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1221" y="429"/>
                </a:lnTo>
                <a:lnTo>
                  <a:pt x="21600" y="21600"/>
                </a:lnTo>
              </a:path>
            </a:pathLst>
          </a:custGeom>
          <a:ln w="25400">
            <a:solidFill>
              <a:srgbClr val="941751"/>
            </a:solidFill>
            <a:miter lim="400000"/>
            <a:headEnd type="triangle"/>
          </a:ln>
        </p:spPr>
        <p:txBody>
          <a:bodyPr lIns="45719" rIns="45719" anchor="ctr"/>
          <a:lstStyle/>
          <a:p>
            <a:endParaRPr b="1">
              <a:latin typeface="+mj-lt"/>
            </a:endParaRPr>
          </a:p>
        </p:txBody>
      </p:sp>
      <p:sp>
        <p:nvSpPr>
          <p:cNvPr id="41" name="선">
            <a:extLst>
              <a:ext uri="{FF2B5EF4-FFF2-40B4-BE49-F238E27FC236}">
                <a16:creationId xmlns:a16="http://schemas.microsoft.com/office/drawing/2014/main" id="{01540878-3206-4E37-877B-A1748A8A5EF5}"/>
              </a:ext>
            </a:extLst>
          </p:cNvPr>
          <p:cNvSpPr/>
          <p:nvPr/>
        </p:nvSpPr>
        <p:spPr>
          <a:xfrm flipH="1">
            <a:off x="2985016" y="3020299"/>
            <a:ext cx="983541" cy="3720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11221" y="21171"/>
                </a:lnTo>
                <a:lnTo>
                  <a:pt x="21600" y="0"/>
                </a:lnTo>
              </a:path>
            </a:pathLst>
          </a:custGeom>
          <a:ln w="25400">
            <a:solidFill>
              <a:srgbClr val="941751"/>
            </a:solidFill>
            <a:miter lim="400000"/>
            <a:headEnd type="triangle"/>
          </a:ln>
        </p:spPr>
        <p:txBody>
          <a:bodyPr lIns="45719" rIns="45719" anchor="ctr"/>
          <a:lstStyle/>
          <a:p>
            <a:endParaRPr b="1">
              <a:latin typeface="+mj-lt"/>
            </a:endParaRPr>
          </a:p>
        </p:txBody>
      </p:sp>
      <p:sp>
        <p:nvSpPr>
          <p:cNvPr id="43" name="선">
            <a:extLst>
              <a:ext uri="{FF2B5EF4-FFF2-40B4-BE49-F238E27FC236}">
                <a16:creationId xmlns:a16="http://schemas.microsoft.com/office/drawing/2014/main" id="{96C19FF1-B11E-412C-8DFB-4CAB5041D232}"/>
              </a:ext>
            </a:extLst>
          </p:cNvPr>
          <p:cNvSpPr/>
          <p:nvPr/>
        </p:nvSpPr>
        <p:spPr>
          <a:xfrm>
            <a:off x="2159942" y="4915321"/>
            <a:ext cx="885141" cy="3724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10379" y="429"/>
                </a:lnTo>
                <a:lnTo>
                  <a:pt x="0" y="21600"/>
                </a:lnTo>
              </a:path>
            </a:pathLst>
          </a:custGeom>
          <a:ln w="25400">
            <a:solidFill>
              <a:srgbClr val="941751"/>
            </a:solidFill>
            <a:miter lim="400000"/>
            <a:headEnd type="triangle"/>
          </a:ln>
        </p:spPr>
        <p:txBody>
          <a:bodyPr lIns="45719" rIns="45719" anchor="ctr"/>
          <a:lstStyle/>
          <a:p>
            <a:endParaRPr b="1">
              <a:latin typeface="+mj-lt"/>
            </a:endParaRPr>
          </a:p>
        </p:txBody>
      </p:sp>
      <p:sp>
        <p:nvSpPr>
          <p:cNvPr id="45" name="모서리가 둥근 직사각형">
            <a:extLst>
              <a:ext uri="{FF2B5EF4-FFF2-40B4-BE49-F238E27FC236}">
                <a16:creationId xmlns:a16="http://schemas.microsoft.com/office/drawing/2014/main" id="{1409FE33-3E79-4809-9B3F-378699A1136C}"/>
              </a:ext>
            </a:extLst>
          </p:cNvPr>
          <p:cNvSpPr/>
          <p:nvPr/>
        </p:nvSpPr>
        <p:spPr>
          <a:xfrm>
            <a:off x="1012754" y="1554315"/>
            <a:ext cx="3171246" cy="251555"/>
          </a:xfrm>
          <a:prstGeom prst="roundRect">
            <a:avLst>
              <a:gd name="adj" fmla="val 50000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endParaRPr b="1">
              <a:latin typeface="+mj-lt"/>
            </a:endParaRPr>
          </a:p>
        </p:txBody>
      </p:sp>
      <p:sp>
        <p:nvSpPr>
          <p:cNvPr id="46" name="Figure. Architecture and Applications of DICE">
            <a:extLst>
              <a:ext uri="{FF2B5EF4-FFF2-40B4-BE49-F238E27FC236}">
                <a16:creationId xmlns:a16="http://schemas.microsoft.com/office/drawing/2014/main" id="{812ABA5B-9743-431B-8299-4608678BE1B2}"/>
              </a:ext>
            </a:extLst>
          </p:cNvPr>
          <p:cNvSpPr txBox="1"/>
          <p:nvPr/>
        </p:nvSpPr>
        <p:spPr>
          <a:xfrm>
            <a:off x="993157" y="1603892"/>
            <a:ext cx="3210439" cy="15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1000" b="1">
                <a:solidFill>
                  <a:srgbClr val="FFFFFF"/>
                </a:solidFill>
                <a:latin typeface="+mn-lt"/>
                <a:ea typeface="+mn-ea"/>
                <a:cs typeface="+mn-cs"/>
                <a:sym typeface="맑은 고딕"/>
              </a:defRPr>
            </a:lvl1pPr>
          </a:lstStyle>
          <a:p>
            <a:r>
              <a:rPr>
                <a:latin typeface="+mj-lt"/>
              </a:rPr>
              <a:t>Figure. Architecture and Applications of DICE</a:t>
            </a:r>
          </a:p>
        </p:txBody>
      </p:sp>
    </p:spTree>
    <p:extLst>
      <p:ext uri="{BB962C8B-B14F-4D97-AF65-F5344CB8AC3E}">
        <p14:creationId xmlns:p14="http://schemas.microsoft.com/office/powerpoint/2010/main" val="1464060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>
            <a:extLst>
              <a:ext uri="{FF2B5EF4-FFF2-40B4-BE49-F238E27FC236}">
                <a16:creationId xmlns:a16="http://schemas.microsoft.com/office/drawing/2014/main" id="{77192528-40CA-4A4B-BD95-1651D4A3BEC7}"/>
              </a:ext>
            </a:extLst>
          </p:cNvPr>
          <p:cNvSpPr/>
          <p:nvPr/>
        </p:nvSpPr>
        <p:spPr>
          <a:xfrm>
            <a:off x="6691596" y="2090056"/>
            <a:ext cx="1305261" cy="8147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38" name="슬라이드 번호 개체 틀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7065C31C-74E9-4DEE-AADA-4651FBE723DF}" type="slidenum">
              <a:rPr lang="ko-KR" altLang="en-US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5</a:t>
            </a:fld>
            <a:endParaRPr lang="ko-KR" altLang="en-US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605" name="Rectangle 2"/>
          <p:cNvSpPr>
            <a:spLocks noChangeArrowheads="1"/>
          </p:cNvSpPr>
          <p:nvPr/>
        </p:nvSpPr>
        <p:spPr bwMode="auto">
          <a:xfrm>
            <a:off x="0" y="444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latinLnBrk="1" hangingPunct="1">
              <a:defRPr/>
            </a:pPr>
            <a:endParaRPr kumimoji="0" lang="ko-KR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4963" y="344488"/>
            <a:ext cx="70437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800" b="1" dirty="0">
                <a:latin typeface="+mj-ea"/>
                <a:ea typeface="+mj-ea"/>
                <a:cs typeface="Times New Roman" panose="02020603050405020304" pitchFamily="18" charset="0"/>
              </a:rPr>
              <a:t>Method of Development (1/4)</a:t>
            </a:r>
            <a:endParaRPr lang="ko-KR" altLang="en-US" b="1" dirty="0"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4343" name="직사각형 1"/>
          <p:cNvSpPr>
            <a:spLocks noChangeArrowheads="1"/>
          </p:cNvSpPr>
          <p:nvPr/>
        </p:nvSpPr>
        <p:spPr bwMode="auto">
          <a:xfrm>
            <a:off x="6422834" y="5309237"/>
            <a:ext cx="5188069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spcAft>
                <a:spcPts val="900"/>
              </a:spcAft>
              <a:buFontTx/>
              <a:buNone/>
            </a:pPr>
            <a:r>
              <a:rPr lang="en-US" altLang="ko-KR" sz="1100" dirty="0">
                <a:solidFill>
                  <a:schemeClr val="tx1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Schematic diagram of DICE for Level 1 and Level 2</a:t>
            </a:r>
            <a:endParaRPr lang="ko-KR" altLang="ko-KR" b="0" dirty="0">
              <a:solidFill>
                <a:schemeClr val="tx1"/>
              </a:solidFill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402989" y="1352461"/>
            <a:ext cx="5809125" cy="13373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ko-KR" b="1" dirty="0">
                <a:ln>
                  <a:solidFill>
                    <a:schemeClr val="bg1">
                      <a:alpha val="25000"/>
                    </a:schemeClr>
                  </a:solidFill>
                </a:ln>
                <a:latin typeface="+mj-ea"/>
                <a:ea typeface="+mj-ea"/>
              </a:rPr>
              <a:t>Structure</a:t>
            </a:r>
            <a:endParaRPr lang="en-US" altLang="ko-KR" sz="2400" b="1" dirty="0">
              <a:ln>
                <a:solidFill>
                  <a:schemeClr val="bg1">
                    <a:alpha val="25000"/>
                  </a:schemeClr>
                </a:solidFill>
              </a:ln>
              <a:latin typeface="+mj-ea"/>
              <a:ea typeface="+mj-ea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n-US" altLang="ko-KR" sz="1600" b="1" dirty="0">
                <a:ln>
                  <a:solidFill>
                    <a:schemeClr val="bg1">
                      <a:alpha val="25000"/>
                    </a:schemeClr>
                  </a:solidFill>
                </a:ln>
                <a:solidFill>
                  <a:srgbClr val="FF0000"/>
                </a:solidFill>
                <a:latin typeface="+mj-ea"/>
                <a:ea typeface="+mj-ea"/>
              </a:rPr>
              <a:t>DDET</a:t>
            </a:r>
            <a:r>
              <a:rPr lang="ko-KR" altLang="en-US" sz="1600" b="1" dirty="0">
                <a:ln>
                  <a:solidFill>
                    <a:schemeClr val="bg1">
                      <a:alpha val="25000"/>
                    </a:schemeClr>
                  </a:solidFill>
                </a:ln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en-US" altLang="ko-KR" sz="1600" b="1" dirty="0">
                <a:ln>
                  <a:solidFill>
                    <a:schemeClr val="bg1">
                      <a:alpha val="25000"/>
                    </a:schemeClr>
                  </a:solidFill>
                </a:ln>
                <a:solidFill>
                  <a:srgbClr val="FF0000"/>
                </a:solidFill>
                <a:latin typeface="+mj-ea"/>
                <a:ea typeface="+mj-ea"/>
              </a:rPr>
              <a:t>(Discrete Dynamic Event Tree) scheduler in multi-machine/multi-core running environment</a:t>
            </a:r>
          </a:p>
        </p:txBody>
      </p:sp>
      <p:pic>
        <p:nvPicPr>
          <p:cNvPr id="10" name="그림 6">
            <a:extLst>
              <a:ext uri="{FF2B5EF4-FFF2-40B4-BE49-F238E27FC236}">
                <a16:creationId xmlns:a16="http://schemas.microsoft.com/office/drawing/2014/main" id="{9EE95B89-8455-41A2-B19F-FEFBE35F373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9435" y="1456506"/>
            <a:ext cx="629841" cy="83994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F7267D4-1917-4011-B572-B3038218CB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3445" y="1997667"/>
            <a:ext cx="6009779" cy="3069193"/>
          </a:xfrm>
          <a:prstGeom prst="rect">
            <a:avLst/>
          </a:prstGeom>
        </p:spPr>
      </p:pic>
      <p:pic>
        <p:nvPicPr>
          <p:cNvPr id="1026" name="Picture 2" descr="Fig. 1.3: Example of Discrete Dynamic Event Tree construction (left hand side) with the corresponding effect on a plant parameter evolution (right hand side).">
            <a:extLst>
              <a:ext uri="{FF2B5EF4-FFF2-40B4-BE49-F238E27FC236}">
                <a16:creationId xmlns:a16="http://schemas.microsoft.com/office/drawing/2014/main" id="{C76DCE0D-F392-4AA3-A18C-3FBD784610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" y="3133814"/>
            <a:ext cx="5838825" cy="237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직사각형 1">
            <a:extLst>
              <a:ext uri="{FF2B5EF4-FFF2-40B4-BE49-F238E27FC236}">
                <a16:creationId xmlns:a16="http://schemas.microsoft.com/office/drawing/2014/main" id="{5DD8DBA3-1772-428F-81E4-ADD7DCF391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8939" y="5559426"/>
            <a:ext cx="5317224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spcAft>
                <a:spcPts val="900"/>
              </a:spcAft>
              <a:buFontTx/>
              <a:buNone/>
            </a:pPr>
            <a:r>
              <a:rPr lang="en-US" altLang="ko-KR" sz="1100" dirty="0">
                <a:solidFill>
                  <a:schemeClr val="tx1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Example of DDET mechanism</a:t>
            </a:r>
            <a:endParaRPr lang="ko-KR" altLang="ko-KR" b="0" dirty="0">
              <a:solidFill>
                <a:schemeClr val="tx1"/>
              </a:solidFill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>
            <a:extLst>
              <a:ext uri="{FF2B5EF4-FFF2-40B4-BE49-F238E27FC236}">
                <a16:creationId xmlns:a16="http://schemas.microsoft.com/office/drawing/2014/main" id="{DA6B6D20-10B9-47F3-BACC-D5C52D393D41}"/>
              </a:ext>
            </a:extLst>
          </p:cNvPr>
          <p:cNvSpPr/>
          <p:nvPr/>
        </p:nvSpPr>
        <p:spPr>
          <a:xfrm>
            <a:off x="6046226" y="3859992"/>
            <a:ext cx="2559721" cy="132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38" name="슬라이드 번호 개체 틀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7065C31C-74E9-4DEE-AADA-4651FBE723DF}" type="slidenum">
              <a:rPr lang="ko-KR" altLang="en-US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6</a:t>
            </a:fld>
            <a:endParaRPr lang="ko-KR" altLang="en-US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605" name="Rectangle 2"/>
          <p:cNvSpPr>
            <a:spLocks noChangeArrowheads="1"/>
          </p:cNvSpPr>
          <p:nvPr/>
        </p:nvSpPr>
        <p:spPr bwMode="auto">
          <a:xfrm>
            <a:off x="0" y="444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latinLnBrk="1" hangingPunct="1">
              <a:defRPr/>
            </a:pPr>
            <a:endParaRPr kumimoji="0" lang="ko-KR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402989" y="1352461"/>
            <a:ext cx="5809125" cy="2953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ko-KR" b="1" dirty="0">
                <a:ln>
                  <a:solidFill>
                    <a:schemeClr val="bg1">
                      <a:alpha val="25000"/>
                    </a:schemeClr>
                  </a:solidFill>
                </a:ln>
                <a:latin typeface="+mj-ea"/>
                <a:ea typeface="+mj-ea"/>
              </a:rPr>
              <a:t>Structure</a:t>
            </a:r>
            <a:endParaRPr lang="en-US" altLang="ko-KR" sz="2400" b="1" dirty="0">
              <a:ln>
                <a:solidFill>
                  <a:schemeClr val="bg1">
                    <a:alpha val="25000"/>
                  </a:schemeClr>
                </a:solidFill>
              </a:ln>
              <a:latin typeface="+mj-ea"/>
              <a:ea typeface="+mj-ea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n-US" altLang="ko-KR" sz="1600" b="1" dirty="0">
                <a:ln>
                  <a:solidFill>
                    <a:schemeClr val="bg1">
                      <a:alpha val="25000"/>
                    </a:schemeClr>
                  </a:solidFill>
                </a:ln>
                <a:solidFill>
                  <a:srgbClr val="FF0000"/>
                </a:solidFill>
                <a:latin typeface="+mj-ea"/>
              </a:rPr>
              <a:t>Physical module 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n-US" altLang="ko-KR" sz="1400" b="1" dirty="0">
                <a:ln>
                  <a:solidFill>
                    <a:schemeClr val="bg1">
                      <a:alpha val="25000"/>
                    </a:schemeClr>
                  </a:solidFill>
                </a:ln>
                <a:solidFill>
                  <a:srgbClr val="FF0000"/>
                </a:solidFill>
                <a:latin typeface="+mj-ea"/>
              </a:rPr>
              <a:t>Connected with a simulation code or a digital twin model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n-US" altLang="ko-KR" sz="1400" b="1" dirty="0">
                <a:ln>
                  <a:solidFill>
                    <a:schemeClr val="bg1">
                      <a:alpha val="25000"/>
                    </a:schemeClr>
                  </a:solidFill>
                </a:ln>
                <a:solidFill>
                  <a:srgbClr val="0000FF"/>
                </a:solidFill>
                <a:latin typeface="+mj-ea"/>
              </a:rPr>
              <a:t>MARS-KS (Korean regulatory safety analysis code)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n-US" altLang="ko-KR" sz="1400" b="1" dirty="0">
                <a:ln>
                  <a:solidFill>
                    <a:schemeClr val="bg1">
                      <a:alpha val="25000"/>
                    </a:schemeClr>
                  </a:solidFill>
                </a:ln>
                <a:solidFill>
                  <a:srgbClr val="0000FF"/>
                </a:solidFill>
                <a:latin typeface="+mj-ea"/>
              </a:rPr>
              <a:t>Receives monitoring variables from a simulation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n-US" altLang="ko-KR" sz="1400" b="1" dirty="0">
                <a:ln>
                  <a:solidFill>
                    <a:schemeClr val="bg1">
                      <a:alpha val="25000"/>
                    </a:schemeClr>
                  </a:solidFill>
                </a:ln>
                <a:solidFill>
                  <a:srgbClr val="0000FF"/>
                </a:solidFill>
                <a:latin typeface="+mj-ea"/>
              </a:rPr>
              <a:t>Supplies control variables to a simulation</a:t>
            </a:r>
          </a:p>
          <a:p>
            <a:pPr lvl="1">
              <a:lnSpc>
                <a:spcPct val="150000"/>
              </a:lnSpc>
              <a:defRPr/>
            </a:pPr>
            <a:endParaRPr lang="en-US" altLang="ko-KR" sz="1600" b="1" dirty="0">
              <a:ln>
                <a:solidFill>
                  <a:schemeClr val="bg1">
                    <a:alpha val="25000"/>
                  </a:schemeClr>
                </a:solidFill>
              </a:ln>
              <a:latin typeface="+mj-ea"/>
            </a:endParaRPr>
          </a:p>
        </p:txBody>
      </p:sp>
      <p:sp>
        <p:nvSpPr>
          <p:cNvPr id="9" name="직사각형 1">
            <a:extLst>
              <a:ext uri="{FF2B5EF4-FFF2-40B4-BE49-F238E27FC236}">
                <a16:creationId xmlns:a16="http://schemas.microsoft.com/office/drawing/2014/main" id="{EACA4ADF-794F-4981-84A4-9A55C11AAF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2834" y="5309237"/>
            <a:ext cx="5188069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spcAft>
                <a:spcPts val="900"/>
              </a:spcAft>
              <a:buFontTx/>
              <a:buNone/>
            </a:pPr>
            <a:r>
              <a:rPr lang="en-US" altLang="ko-KR" sz="1100" dirty="0">
                <a:solidFill>
                  <a:schemeClr val="tx1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Schematic diagram of DICE for Level 1 and Level 2</a:t>
            </a:r>
            <a:endParaRPr lang="ko-KR" altLang="ko-KR" b="0" dirty="0">
              <a:solidFill>
                <a:schemeClr val="tx1"/>
              </a:solidFill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E89B8C-7AAD-4122-81F7-A326DDA0E921}"/>
              </a:ext>
            </a:extLst>
          </p:cNvPr>
          <p:cNvSpPr txBox="1"/>
          <p:nvPr/>
        </p:nvSpPr>
        <p:spPr>
          <a:xfrm>
            <a:off x="334963" y="344488"/>
            <a:ext cx="70437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800" b="1" dirty="0">
                <a:latin typeface="+mj-ea"/>
                <a:ea typeface="+mj-ea"/>
                <a:cs typeface="Times New Roman" panose="02020603050405020304" pitchFamily="18" charset="0"/>
              </a:rPr>
              <a:t>Method of Development (2/4)</a:t>
            </a:r>
            <a:endParaRPr lang="ko-KR" altLang="en-US" b="1" dirty="0"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12" name="그림 6">
            <a:extLst>
              <a:ext uri="{FF2B5EF4-FFF2-40B4-BE49-F238E27FC236}">
                <a16:creationId xmlns:a16="http://schemas.microsoft.com/office/drawing/2014/main" id="{03D4E5EA-D9CA-4AF3-A91A-180EB2D4E18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9435" y="1456506"/>
            <a:ext cx="629841" cy="83994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417F37A-9586-4400-8E49-6D95BD3397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3445" y="1997667"/>
            <a:ext cx="6009779" cy="3069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1937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>
            <a:extLst>
              <a:ext uri="{FF2B5EF4-FFF2-40B4-BE49-F238E27FC236}">
                <a16:creationId xmlns:a16="http://schemas.microsoft.com/office/drawing/2014/main" id="{BCAE5856-41E7-441D-828F-DCF36417FFA8}"/>
              </a:ext>
            </a:extLst>
          </p:cNvPr>
          <p:cNvSpPr/>
          <p:nvPr/>
        </p:nvSpPr>
        <p:spPr>
          <a:xfrm>
            <a:off x="9760857" y="1886857"/>
            <a:ext cx="1291772" cy="21553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38" name="슬라이드 번호 개체 틀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7065C31C-74E9-4DEE-AADA-4651FBE723DF}" type="slidenum">
              <a:rPr lang="ko-KR" altLang="en-US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7</a:t>
            </a:fld>
            <a:endParaRPr lang="ko-KR" altLang="en-US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605" name="Rectangle 2"/>
          <p:cNvSpPr>
            <a:spLocks noChangeArrowheads="1"/>
          </p:cNvSpPr>
          <p:nvPr/>
        </p:nvSpPr>
        <p:spPr bwMode="auto">
          <a:xfrm>
            <a:off x="0" y="444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latinLnBrk="1" hangingPunct="1">
              <a:defRPr/>
            </a:pPr>
            <a:endParaRPr kumimoji="0" lang="ko-KR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402989" y="1352461"/>
            <a:ext cx="5809125" cy="3882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ko-KR" b="1" dirty="0">
                <a:ln>
                  <a:solidFill>
                    <a:schemeClr val="bg1">
                      <a:alpha val="25000"/>
                    </a:schemeClr>
                  </a:solidFill>
                </a:ln>
                <a:latin typeface="+mj-ea"/>
                <a:ea typeface="+mj-ea"/>
              </a:rPr>
              <a:t>Structure</a:t>
            </a:r>
            <a:endParaRPr lang="en-US" altLang="ko-KR" sz="2400" b="1" dirty="0">
              <a:ln>
                <a:solidFill>
                  <a:schemeClr val="bg1">
                    <a:alpha val="25000"/>
                  </a:schemeClr>
                </a:solidFill>
              </a:ln>
              <a:latin typeface="+mj-ea"/>
              <a:ea typeface="+mj-ea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n-US" altLang="ko-KR" sz="1600" b="1" dirty="0">
                <a:ln>
                  <a:solidFill>
                    <a:schemeClr val="bg1">
                      <a:alpha val="25000"/>
                    </a:schemeClr>
                  </a:solidFill>
                </a:ln>
                <a:solidFill>
                  <a:srgbClr val="FF0000"/>
                </a:solidFill>
                <a:latin typeface="+mj-ea"/>
              </a:rPr>
              <a:t>Diagnosis module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n-US" altLang="ko-KR" sz="1400" b="1" dirty="0">
                <a:ln>
                  <a:solidFill>
                    <a:schemeClr val="bg1">
                      <a:alpha val="25000"/>
                    </a:schemeClr>
                  </a:solidFill>
                </a:ln>
                <a:solidFill>
                  <a:srgbClr val="FF0000"/>
                </a:solidFill>
                <a:latin typeface="+mj-ea"/>
              </a:rPr>
              <a:t>Auto sub-module</a:t>
            </a:r>
          </a:p>
          <a:p>
            <a:pPr marL="1657350" lvl="3" indent="-28575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n-US" altLang="ko-KR" sz="1400" b="1" dirty="0">
                <a:ln>
                  <a:solidFill>
                    <a:schemeClr val="bg1">
                      <a:alpha val="25000"/>
                    </a:schemeClr>
                  </a:solidFill>
                </a:ln>
                <a:solidFill>
                  <a:srgbClr val="0000FF"/>
                </a:solidFill>
                <a:latin typeface="+mj-ea"/>
              </a:rPr>
              <a:t>Logical statements for systems’ variables</a:t>
            </a:r>
          </a:p>
          <a:p>
            <a:pPr marL="1657350" lvl="3" indent="-28575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n-US" altLang="ko-KR" sz="1400" b="1" dirty="0">
                <a:ln>
                  <a:solidFill>
                    <a:schemeClr val="bg1">
                      <a:alpha val="25000"/>
                    </a:schemeClr>
                  </a:solidFill>
                </a:ln>
                <a:solidFill>
                  <a:srgbClr val="0000FF"/>
                </a:solidFill>
                <a:latin typeface="+mj-ea"/>
              </a:rPr>
              <a:t>Ex) Actuation of RPS(Reactor Protection System) or ESFAS(Engineered Safety Feature Actuation System)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n-US" altLang="ko-KR" sz="1400" b="1" dirty="0">
                <a:ln>
                  <a:solidFill>
                    <a:schemeClr val="bg1">
                      <a:alpha val="25000"/>
                    </a:schemeClr>
                  </a:solidFill>
                </a:ln>
                <a:solidFill>
                  <a:srgbClr val="FF0000"/>
                </a:solidFill>
                <a:latin typeface="+mj-ea"/>
              </a:rPr>
              <a:t>Manual sub-module </a:t>
            </a:r>
          </a:p>
          <a:p>
            <a:pPr marL="1657350" lvl="3" indent="-28575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n-US" altLang="ko-KR" sz="1400" b="1" dirty="0">
                <a:ln>
                  <a:solidFill>
                    <a:schemeClr val="bg1">
                      <a:alpha val="25000"/>
                    </a:schemeClr>
                  </a:solidFill>
                </a:ln>
                <a:solidFill>
                  <a:srgbClr val="0000FF"/>
                </a:solidFill>
                <a:latin typeface="+mj-ea"/>
              </a:rPr>
              <a:t>Human model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n-US" altLang="ko-KR" sz="1400" b="1" dirty="0">
                <a:ln>
                  <a:solidFill>
                    <a:schemeClr val="bg1">
                      <a:alpha val="25000"/>
                    </a:schemeClr>
                  </a:solidFill>
                </a:ln>
                <a:solidFill>
                  <a:srgbClr val="0000FF"/>
                </a:solidFill>
                <a:latin typeface="+mj-ea"/>
              </a:rPr>
              <a:t>Receives monitoring variables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n-US" altLang="ko-KR" sz="1400" b="1" dirty="0">
                <a:ln>
                  <a:solidFill>
                    <a:schemeClr val="bg1">
                      <a:alpha val="25000"/>
                    </a:schemeClr>
                  </a:solidFill>
                </a:ln>
                <a:solidFill>
                  <a:srgbClr val="0000FF"/>
                </a:solidFill>
                <a:latin typeface="+mj-ea"/>
              </a:rPr>
              <a:t>Decides &amp; Supplies branching points</a:t>
            </a:r>
          </a:p>
        </p:txBody>
      </p:sp>
      <p:sp>
        <p:nvSpPr>
          <p:cNvPr id="9" name="직사각형 1">
            <a:extLst>
              <a:ext uri="{FF2B5EF4-FFF2-40B4-BE49-F238E27FC236}">
                <a16:creationId xmlns:a16="http://schemas.microsoft.com/office/drawing/2014/main" id="{C3EDB228-9B56-46F9-8F8D-06C30ACFD9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2834" y="5309237"/>
            <a:ext cx="5188069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spcAft>
                <a:spcPts val="900"/>
              </a:spcAft>
              <a:buFontTx/>
              <a:buNone/>
            </a:pPr>
            <a:r>
              <a:rPr lang="en-US" altLang="ko-KR" sz="1100" dirty="0">
                <a:solidFill>
                  <a:schemeClr val="tx1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Schematic diagram of DICE for Level 1 and Level 2</a:t>
            </a:r>
            <a:endParaRPr lang="ko-KR" altLang="ko-KR" b="0" dirty="0">
              <a:solidFill>
                <a:schemeClr val="tx1"/>
              </a:solidFill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8BE450E-D805-41BA-B131-81613E379CCA}"/>
              </a:ext>
            </a:extLst>
          </p:cNvPr>
          <p:cNvSpPr txBox="1"/>
          <p:nvPr/>
        </p:nvSpPr>
        <p:spPr>
          <a:xfrm>
            <a:off x="334963" y="344488"/>
            <a:ext cx="70437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800" b="1" dirty="0">
                <a:latin typeface="+mj-ea"/>
                <a:ea typeface="+mj-ea"/>
                <a:cs typeface="Times New Roman" panose="02020603050405020304" pitchFamily="18" charset="0"/>
              </a:rPr>
              <a:t>Method of Development (3/4)</a:t>
            </a:r>
            <a:endParaRPr lang="ko-KR" altLang="en-US" b="1" dirty="0"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12" name="그림 6">
            <a:extLst>
              <a:ext uri="{FF2B5EF4-FFF2-40B4-BE49-F238E27FC236}">
                <a16:creationId xmlns:a16="http://schemas.microsoft.com/office/drawing/2014/main" id="{67801126-073E-4E48-B0B2-0CC1ABA991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9435" y="1456506"/>
            <a:ext cx="629841" cy="83994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6F83167-F6A3-4326-B922-56E8E155EB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3445" y="1997667"/>
            <a:ext cx="6009779" cy="3069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900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id="{AE997971-3C74-48EC-9E54-47C04DA05033}"/>
              </a:ext>
            </a:extLst>
          </p:cNvPr>
          <p:cNvSpPr/>
          <p:nvPr/>
        </p:nvSpPr>
        <p:spPr>
          <a:xfrm>
            <a:off x="8541657" y="3867249"/>
            <a:ext cx="2559721" cy="132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38" name="슬라이드 번호 개체 틀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7065C31C-74E9-4DEE-AADA-4651FBE723DF}" type="slidenum">
              <a:rPr lang="ko-KR" altLang="en-US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8</a:t>
            </a:fld>
            <a:endParaRPr lang="ko-KR" altLang="en-US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605" name="Rectangle 2"/>
          <p:cNvSpPr>
            <a:spLocks noChangeArrowheads="1"/>
          </p:cNvSpPr>
          <p:nvPr/>
        </p:nvSpPr>
        <p:spPr bwMode="auto">
          <a:xfrm>
            <a:off x="0" y="444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latinLnBrk="1" hangingPunct="1">
              <a:defRPr/>
            </a:pPr>
            <a:endParaRPr kumimoji="0" lang="ko-KR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402989" y="1352461"/>
            <a:ext cx="5809125" cy="2630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ko-KR" b="1" dirty="0">
                <a:ln>
                  <a:solidFill>
                    <a:schemeClr val="bg1">
                      <a:alpha val="25000"/>
                    </a:schemeClr>
                  </a:solidFill>
                </a:ln>
                <a:latin typeface="+mj-ea"/>
                <a:ea typeface="+mj-ea"/>
              </a:rPr>
              <a:t>Structure</a:t>
            </a:r>
            <a:endParaRPr lang="en-US" altLang="ko-KR" sz="2400" b="1" dirty="0">
              <a:ln>
                <a:solidFill>
                  <a:schemeClr val="bg1">
                    <a:alpha val="25000"/>
                  </a:schemeClr>
                </a:solidFill>
              </a:ln>
              <a:latin typeface="+mj-ea"/>
              <a:ea typeface="+mj-ea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n-US" altLang="ko-KR" sz="1600" b="1" dirty="0">
                <a:ln>
                  <a:solidFill>
                    <a:schemeClr val="bg1">
                      <a:alpha val="25000"/>
                    </a:schemeClr>
                  </a:solidFill>
                </a:ln>
                <a:solidFill>
                  <a:srgbClr val="FF0000"/>
                </a:solidFill>
                <a:latin typeface="+mj-ea"/>
              </a:rPr>
              <a:t>Reliability module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n-US" altLang="ko-KR" sz="1400" b="1" dirty="0">
                <a:ln>
                  <a:solidFill>
                    <a:schemeClr val="bg1">
                      <a:alpha val="25000"/>
                    </a:schemeClr>
                  </a:solidFill>
                </a:ln>
                <a:solidFill>
                  <a:srgbClr val="FF0000"/>
                </a:solidFill>
                <a:latin typeface="+mj-ea"/>
              </a:rPr>
              <a:t>Stochastic fault &amp; recovery model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endParaRPr lang="en-US" altLang="ko-KR" sz="1400" b="1" dirty="0">
              <a:ln>
                <a:solidFill>
                  <a:schemeClr val="bg1">
                    <a:alpha val="25000"/>
                  </a:schemeClr>
                </a:solidFill>
              </a:ln>
              <a:solidFill>
                <a:srgbClr val="FF0000"/>
              </a:solidFill>
              <a:latin typeface="+mj-ea"/>
            </a:endParaRP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n-US" altLang="ko-KR" sz="1400" b="1" dirty="0">
                <a:ln>
                  <a:solidFill>
                    <a:schemeClr val="bg1">
                      <a:alpha val="25000"/>
                    </a:schemeClr>
                  </a:solidFill>
                </a:ln>
                <a:solidFill>
                  <a:srgbClr val="0000FF"/>
                </a:solidFill>
                <a:latin typeface="+mj-ea"/>
              </a:rPr>
              <a:t>Receives branching decisions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n-US" altLang="ko-KR" sz="1400" b="1" dirty="0">
                <a:ln>
                  <a:solidFill>
                    <a:schemeClr val="bg1">
                      <a:alpha val="25000"/>
                    </a:schemeClr>
                  </a:solidFill>
                </a:ln>
                <a:solidFill>
                  <a:srgbClr val="0000FF"/>
                </a:solidFill>
                <a:latin typeface="+mj-ea"/>
              </a:rPr>
              <a:t>Supplies branching probabilities / control variables</a:t>
            </a:r>
          </a:p>
          <a:p>
            <a:pPr lvl="1">
              <a:lnSpc>
                <a:spcPct val="150000"/>
              </a:lnSpc>
              <a:defRPr/>
            </a:pPr>
            <a:endParaRPr lang="en-US" altLang="ko-KR" sz="1600" b="1" dirty="0">
              <a:ln>
                <a:solidFill>
                  <a:schemeClr val="bg1">
                    <a:alpha val="25000"/>
                  </a:schemeClr>
                </a:solidFill>
              </a:ln>
              <a:latin typeface="+mj-ea"/>
            </a:endParaRPr>
          </a:p>
        </p:txBody>
      </p:sp>
      <p:sp>
        <p:nvSpPr>
          <p:cNvPr id="9" name="직사각형 1">
            <a:extLst>
              <a:ext uri="{FF2B5EF4-FFF2-40B4-BE49-F238E27FC236}">
                <a16:creationId xmlns:a16="http://schemas.microsoft.com/office/drawing/2014/main" id="{246F32AF-7ABA-418A-85B2-B43CB1D542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2834" y="5309237"/>
            <a:ext cx="5188069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b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spcAft>
                <a:spcPts val="900"/>
              </a:spcAft>
              <a:buFontTx/>
              <a:buNone/>
            </a:pPr>
            <a:r>
              <a:rPr lang="en-US" altLang="ko-KR" sz="1100" dirty="0">
                <a:solidFill>
                  <a:schemeClr val="tx1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Schematic diagram of DICE for Level 1 and Level 2</a:t>
            </a:r>
            <a:endParaRPr lang="ko-KR" altLang="ko-KR" b="0" dirty="0">
              <a:solidFill>
                <a:schemeClr val="tx1"/>
              </a:solidFill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F9CC05D-B8A3-4415-984B-0F48EE391814}"/>
              </a:ext>
            </a:extLst>
          </p:cNvPr>
          <p:cNvSpPr txBox="1"/>
          <p:nvPr/>
        </p:nvSpPr>
        <p:spPr>
          <a:xfrm>
            <a:off x="334963" y="344488"/>
            <a:ext cx="70437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800" b="1" dirty="0">
                <a:latin typeface="+mj-ea"/>
                <a:ea typeface="+mj-ea"/>
                <a:cs typeface="Times New Roman" panose="02020603050405020304" pitchFamily="18" charset="0"/>
              </a:rPr>
              <a:t>Method of Development (4/4)</a:t>
            </a:r>
            <a:endParaRPr lang="ko-KR" altLang="en-US" b="1" dirty="0"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12" name="그림 6">
            <a:extLst>
              <a:ext uri="{FF2B5EF4-FFF2-40B4-BE49-F238E27FC236}">
                <a16:creationId xmlns:a16="http://schemas.microsoft.com/office/drawing/2014/main" id="{C0D7AEDC-4CC2-4530-91D0-63B9E6C6AE9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9435" y="1456506"/>
            <a:ext cx="629841" cy="83994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56DEEB5-E3C9-43B6-977B-138B8FDD7B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3445" y="1997667"/>
            <a:ext cx="6009779" cy="3069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68056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7"/>
</p:tagLst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79750</TotalTime>
  <Words>799</Words>
  <Application>Microsoft Office PowerPoint</Application>
  <PresentationFormat>와이드스크린</PresentationFormat>
  <Paragraphs>223</Paragraphs>
  <Slides>14</Slides>
  <Notes>14</Notes>
  <HiddenSlides>0</HiddenSlides>
  <MMClips>1</MMClips>
  <ScaleCrop>false</ScaleCrop>
  <HeadingPairs>
    <vt:vector size="6" baseType="variant">
      <vt:variant>
        <vt:lpstr>사용한 글꼴</vt:lpstr>
      </vt:variant>
      <vt:variant>
        <vt:i4>12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27" baseType="lpstr">
      <vt:lpstr>Avenir Next Regular</vt:lpstr>
      <vt:lpstr>HCI Poppy</vt:lpstr>
      <vt:lpstr>MS Mincho</vt:lpstr>
      <vt:lpstr>굴림</vt:lpstr>
      <vt:lpstr>맑은 고딕</vt:lpstr>
      <vt:lpstr>함초롬돋움</vt:lpstr>
      <vt:lpstr>함초롬바탕</vt:lpstr>
      <vt:lpstr>휴먼명조</vt:lpstr>
      <vt:lpstr>Arial</vt:lpstr>
      <vt:lpstr>Kunstler Script</vt:lpstr>
      <vt:lpstr>Times New Roman</vt:lpstr>
      <vt:lpstr>Wingdings</vt:lpstr>
      <vt:lpstr>Office 테마</vt:lpstr>
      <vt:lpstr>PowerPoint 프레젠테이션</vt:lpstr>
      <vt:lpstr>Table</vt:lpstr>
      <vt:lpstr>Background</vt:lpstr>
      <vt:lpstr>Background</vt:lpstr>
      <vt:lpstr>Method of Development</vt:lpstr>
      <vt:lpstr>PowerPoint 프레젠테이션</vt:lpstr>
      <vt:lpstr>PowerPoint 프레젠테이션</vt:lpstr>
      <vt:lpstr>PowerPoint 프레젠테이션</vt:lpstr>
      <vt:lpstr>PowerPoint 프레젠테이션</vt:lpstr>
      <vt:lpstr>Mode(1/2, Mode 1: Multi-branch)</vt:lpstr>
      <vt:lpstr>Mode(2/2, Mode 2: Single-branch)</vt:lpstr>
      <vt:lpstr>Future research</vt:lpstr>
      <vt:lpstr>Application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진경호</dc:creator>
  <cp:lastModifiedBy>Dohun Kwon</cp:lastModifiedBy>
  <cp:revision>1301</cp:revision>
  <cp:lastPrinted>2016-09-23T13:45:58Z</cp:lastPrinted>
  <dcterms:created xsi:type="dcterms:W3CDTF">2016-03-21T06:19:53Z</dcterms:created>
  <dcterms:modified xsi:type="dcterms:W3CDTF">2021-09-14T08:46:27Z</dcterms:modified>
</cp:coreProperties>
</file>